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22"/>
  </p:notesMasterIdLst>
  <p:sldIdLst>
    <p:sldId id="291" r:id="rId2"/>
    <p:sldId id="295" r:id="rId3"/>
    <p:sldId id="345" r:id="rId4"/>
    <p:sldId id="339" r:id="rId5"/>
    <p:sldId id="338" r:id="rId6"/>
    <p:sldId id="336" r:id="rId7"/>
    <p:sldId id="343" r:id="rId8"/>
    <p:sldId id="346" r:id="rId9"/>
    <p:sldId id="344" r:id="rId10"/>
    <p:sldId id="347" r:id="rId11"/>
    <p:sldId id="337" r:id="rId12"/>
    <p:sldId id="340" r:id="rId13"/>
    <p:sldId id="341" r:id="rId14"/>
    <p:sldId id="342" r:id="rId15"/>
    <p:sldId id="349" r:id="rId16"/>
    <p:sldId id="350" r:id="rId17"/>
    <p:sldId id="354" r:id="rId18"/>
    <p:sldId id="355" r:id="rId19"/>
    <p:sldId id="356" r:id="rId20"/>
    <p:sldId id="348" r:id="rId21"/>
  </p:sldIdLst>
  <p:sldSz cx="9144000" cy="6858000" type="letter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9246"/>
    <p:restoredTop sz="95776"/>
  </p:normalViewPr>
  <p:slideViewPr>
    <p:cSldViewPr snapToGrid="0">
      <p:cViewPr varScale="1">
        <p:scale>
          <a:sx n="102" d="100"/>
          <a:sy n="102" d="100"/>
        </p:scale>
        <p:origin x="176" y="2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H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AB690A-B0C6-DA47-9798-2181CC6B6BFA}" type="datetimeFigureOut">
              <a:rPr lang="en-HT" smtClean="0"/>
              <a:t>10/12/2024</a:t>
            </a:fld>
            <a:endParaRPr lang="en-H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H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H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B97BAA-711B-D142-9A15-9B57DB99B5A5}" type="slidenum">
              <a:rPr lang="en-HT" smtClean="0"/>
              <a:t>‹#›</a:t>
            </a:fld>
            <a:endParaRPr lang="en-HT"/>
          </a:p>
        </p:txBody>
      </p:sp>
    </p:spTree>
    <p:extLst>
      <p:ext uri="{BB962C8B-B14F-4D97-AF65-F5344CB8AC3E}">
        <p14:creationId xmlns:p14="http://schemas.microsoft.com/office/powerpoint/2010/main" val="35906966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98B7F1-0365-8E43-90F8-3CBD0C26FD5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0124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102240" y="2386744"/>
            <a:ext cx="693952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5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21396" y="4352544"/>
            <a:ext cx="5101209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1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19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67886-02FF-014E-8095-52A278DCA051}" type="datetimeFigureOut">
              <a:rPr lang="en-US" smtClean="0"/>
              <a:t>12/10/24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A8FE5-0565-CA44-B71D-0F7D5B777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1853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67886-02FF-014E-8095-52A278DCA051}" type="datetimeFigureOut">
              <a:rPr lang="en-US" smtClean="0"/>
              <a:t>12/10/24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A8FE5-0565-CA44-B71D-0F7D5B777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3503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489834" y="937260"/>
            <a:ext cx="1053966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06046" y="937260"/>
            <a:ext cx="4716174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67886-02FF-014E-8095-52A278DCA051}" type="datetimeFigureOut">
              <a:rPr lang="en-US" smtClean="0"/>
              <a:t>12/10/24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A8FE5-0565-CA44-B71D-0F7D5B777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7275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67886-02FF-014E-8095-52A278DCA051}" type="datetimeFigureOut">
              <a:rPr lang="en-US" smtClean="0"/>
              <a:t>12/10/24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A8FE5-0565-CA44-B71D-0F7D5B777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5770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106424" y="2386744"/>
            <a:ext cx="6940296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5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21396" y="4352465"/>
            <a:ext cx="5101209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1900">
                <a:solidFill>
                  <a:schemeClr val="tx1"/>
                </a:solidFill>
              </a:defRPr>
            </a:lvl1pPr>
            <a:lvl2pPr marL="45720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67886-02FF-014E-8095-52A278DCA051}" type="datetimeFigureOut">
              <a:rPr lang="en-US" smtClean="0"/>
              <a:t>12/10/24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A8FE5-0565-CA44-B71D-0F7D5B777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8125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2239" y="2638044"/>
            <a:ext cx="3288023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3737" y="2638044"/>
            <a:ext cx="3290516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67886-02FF-014E-8095-52A278DCA051}" type="datetimeFigureOut">
              <a:rPr lang="en-US" smtClean="0"/>
              <a:t>12/10/24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A8FE5-0565-CA44-B71D-0F7D5B777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5025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2239" y="2313434"/>
            <a:ext cx="3288024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2239" y="3143250"/>
            <a:ext cx="3288024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3737" y="3143250"/>
            <a:ext cx="3290516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753737" y="2313434"/>
            <a:ext cx="3290516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67886-02FF-014E-8095-52A278DCA051}" type="datetimeFigureOut">
              <a:rPr lang="en-US" smtClean="0"/>
              <a:t>12/10/24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A8FE5-0565-CA44-B71D-0F7D5B7771FE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88216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67886-02FF-014E-8095-52A278DCA051}" type="datetimeFigureOut">
              <a:rPr lang="en-US" smtClean="0"/>
              <a:t>12/10/24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A8FE5-0565-CA44-B71D-0F7D5B777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3034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67886-02FF-014E-8095-52A278DCA051}" type="datetimeFigureOut">
              <a:rPr lang="en-US" smtClean="0"/>
              <a:t>12/10/24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A8FE5-0565-CA44-B71D-0F7D5B777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9346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457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640703" y="2243829"/>
            <a:ext cx="3290594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1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52060" y="804672"/>
            <a:ext cx="361188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2965" y="3549918"/>
            <a:ext cx="284607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67886-02FF-014E-8095-52A278DCA051}" type="datetimeFigureOut">
              <a:rPr lang="en-US" smtClean="0"/>
              <a:t>12/10/24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640703" y="6236208"/>
            <a:ext cx="3806398" cy="320040"/>
          </a:xfrm>
        </p:spPr>
        <p:txBody>
          <a:bodyPr>
            <a:normAutofit/>
          </a:bodyPr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A8FE5-0565-CA44-B71D-0F7D5B777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1783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1" y="0"/>
            <a:ext cx="4571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640080" y="2243828"/>
            <a:ext cx="3291840" cy="1143000"/>
          </a:xfrm>
          <a:solidFill>
            <a:srgbClr val="FFFFFF"/>
          </a:solidFill>
          <a:ln>
            <a:solidFill>
              <a:srgbClr val="262626"/>
            </a:solidFill>
          </a:ln>
        </p:spPr>
        <p:txBody>
          <a:bodyPr anchor="ctr" anchorCtr="1">
            <a:noAutofit/>
          </a:bodyPr>
          <a:lstStyle>
            <a:lvl1pPr>
              <a:defRPr sz="21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572000" y="-42172"/>
            <a:ext cx="4576573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2965" y="3549919"/>
            <a:ext cx="284607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5DF67886-02FF-014E-8095-52A278DCA051}" type="datetimeFigureOut">
              <a:rPr lang="en-US" smtClean="0"/>
              <a:t>12/10/24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40080" y="6236208"/>
            <a:ext cx="3803904" cy="320040"/>
          </a:xfrm>
        </p:spPr>
        <p:txBody>
          <a:bodyPr>
            <a:normAutofit/>
          </a:bodyPr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A8FE5-0565-CA44-B71D-0F7D5B777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4143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1606045" y="964692"/>
            <a:ext cx="5937755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06045" y="2638045"/>
            <a:ext cx="5937755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978943" y="6238816"/>
            <a:ext cx="2065310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5DF67886-02FF-014E-8095-52A278DCA051}" type="datetimeFigureOut">
              <a:rPr lang="en-US" smtClean="0"/>
              <a:t>12/10/24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02239" y="6236208"/>
            <a:ext cx="4556664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40112" y="6217920"/>
            <a:ext cx="365760" cy="365760"/>
          </a:xfrm>
          <a:prstGeom prst="ellipse">
            <a:avLst/>
          </a:prstGeom>
          <a:solidFill>
            <a:srgbClr val="1D1D1D">
              <a:alpha val="69804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1BDA8FE5-0565-CA44-B71D-0F7D5B777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85683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6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44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59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28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water.co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712F58-3B90-3B77-A257-AC77008553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6046" y="215147"/>
            <a:ext cx="8082844" cy="1033815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Authentification</a:t>
            </a:r>
            <a:r>
              <a:rPr lang="en-US" dirty="0"/>
              <a:t> on </a:t>
            </a:r>
            <a:r>
              <a:rPr lang="en-US" dirty="0" err="1"/>
              <a:t>mwater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320D50-B76B-C56B-9A5B-7B2A853C21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16" y="2268777"/>
            <a:ext cx="3657600" cy="30861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D1CF14F-BD0D-C49D-C6BD-8B038C2A7B74}"/>
              </a:ext>
            </a:extLst>
          </p:cNvPr>
          <p:cNvSpPr txBox="1"/>
          <p:nvPr/>
        </p:nvSpPr>
        <p:spPr>
          <a:xfrm>
            <a:off x="4910202" y="3477074"/>
            <a:ext cx="3645074" cy="923330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Ce guide </a:t>
            </a:r>
            <a:r>
              <a:rPr lang="en-US" dirty="0" err="1">
                <a:solidFill>
                  <a:schemeClr val="bg1"/>
                </a:solidFill>
              </a:rPr>
              <a:t>d'utilisation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vous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aidera</a:t>
            </a:r>
            <a:r>
              <a:rPr lang="en-US" dirty="0">
                <a:solidFill>
                  <a:schemeClr val="bg1"/>
                </a:solidFill>
              </a:rPr>
              <a:t> dans le </a:t>
            </a:r>
            <a:r>
              <a:rPr lang="en-US" dirty="0" err="1">
                <a:solidFill>
                  <a:schemeClr val="bg1"/>
                </a:solidFill>
              </a:rPr>
              <a:t>processus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d'authentification</a:t>
            </a:r>
            <a:r>
              <a:rPr lang="en-US" dirty="0">
                <a:solidFill>
                  <a:schemeClr val="bg1"/>
                </a:solidFill>
              </a:rPr>
              <a:t> sur la </a:t>
            </a:r>
            <a:r>
              <a:rPr lang="en-US" dirty="0" err="1">
                <a:solidFill>
                  <a:schemeClr val="bg1"/>
                </a:solidFill>
              </a:rPr>
              <a:t>plateforme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mWater</a:t>
            </a:r>
            <a:r>
              <a:rPr lang="en-US" dirty="0">
                <a:solidFill>
                  <a:schemeClr val="bg1"/>
                </a:solidFill>
              </a:rPr>
              <a:t>.</a:t>
            </a:r>
            <a:endParaRPr lang="en-HT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69554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E217A59-7CD6-9472-646F-A54DAB671C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3122" y="388495"/>
            <a:ext cx="5937755" cy="1188720"/>
          </a:xfrm>
        </p:spPr>
        <p:txBody>
          <a:bodyPr/>
          <a:lstStyle/>
          <a:p>
            <a:r>
              <a:rPr lang="en-US" dirty="0"/>
              <a:t>Merci ! !!</a:t>
            </a:r>
            <a:endParaRPr lang="en-HT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337A3C-9499-5F15-E0A8-4898F692DA29}"/>
              </a:ext>
            </a:extLst>
          </p:cNvPr>
          <p:cNvSpPr txBox="1"/>
          <p:nvPr/>
        </p:nvSpPr>
        <p:spPr>
          <a:xfrm>
            <a:off x="2498941" y="2993720"/>
            <a:ext cx="4146115" cy="2031325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N'HÉSITEZ PAS </a:t>
            </a:r>
            <a:r>
              <a:rPr lang="en-US" b="1" dirty="0" err="1"/>
              <a:t>À</a:t>
            </a:r>
            <a:r>
              <a:rPr lang="en-US" b="1" dirty="0"/>
              <a:t> ME CONTACTER PAR :</a:t>
            </a:r>
          </a:p>
          <a:p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Email / </a:t>
            </a:r>
            <a:r>
              <a:rPr lang="en-US" b="1" dirty="0" err="1"/>
              <a:t>alexandro.disla@hanwash.org</a:t>
            </a: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err="1"/>
              <a:t>Whatsap</a:t>
            </a:r>
            <a:r>
              <a:rPr lang="en-US" b="1" dirty="0"/>
              <a:t> </a:t>
            </a:r>
            <a:r>
              <a:rPr lang="en-US" b="1" dirty="0" err="1"/>
              <a:t>ou</a:t>
            </a:r>
            <a:r>
              <a:rPr lang="en-US" b="1" dirty="0"/>
              <a:t> par </a:t>
            </a:r>
            <a:r>
              <a:rPr lang="en-US" b="1" dirty="0" err="1"/>
              <a:t>téléphone</a:t>
            </a:r>
            <a:r>
              <a:rPr lang="en-US" b="1" dirty="0"/>
              <a:t> / +50941483700</a:t>
            </a:r>
            <a:endParaRPr lang="en-HT" dirty="0"/>
          </a:p>
        </p:txBody>
      </p:sp>
    </p:spTree>
    <p:extLst>
      <p:ext uri="{BB962C8B-B14F-4D97-AF65-F5344CB8AC3E}">
        <p14:creationId xmlns:p14="http://schemas.microsoft.com/office/powerpoint/2010/main" val="20665205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8341A7-5C0D-3EBC-FB34-432B831477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3071" y="405162"/>
            <a:ext cx="6726527" cy="732237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Connexion</a:t>
            </a:r>
            <a:endParaRPr lang="en-HT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7EB423-7C68-211C-8674-FBA5277D9E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60758" y="2327818"/>
            <a:ext cx="5011151" cy="2202363"/>
          </a:xfrm>
          <a:solidFill>
            <a:schemeClr val="tx1"/>
          </a:solidFill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pPr algn="just"/>
            <a:r>
              <a:rPr lang="en-US" dirty="0" err="1">
                <a:solidFill>
                  <a:schemeClr val="bg1"/>
                </a:solidFill>
              </a:rPr>
              <a:t>Quelles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sont</a:t>
            </a:r>
            <a:r>
              <a:rPr lang="en-US" dirty="0">
                <a:solidFill>
                  <a:schemeClr val="bg1"/>
                </a:solidFill>
              </a:rPr>
              <a:t> les étapes ?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dirty="0" err="1">
                <a:solidFill>
                  <a:schemeClr val="bg1"/>
                </a:solidFill>
              </a:rPr>
              <a:t>Connexion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à</a:t>
            </a:r>
            <a:r>
              <a:rPr lang="en-US" dirty="0">
                <a:solidFill>
                  <a:schemeClr val="bg1"/>
                </a:solidFill>
              </a:rPr>
              <a:t> la </a:t>
            </a:r>
            <a:r>
              <a:rPr lang="en-US" dirty="0" err="1">
                <a:solidFill>
                  <a:schemeClr val="bg1"/>
                </a:solidFill>
              </a:rPr>
              <a:t>plateforme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mWater</a:t>
            </a:r>
            <a:endParaRPr lang="en-US" dirty="0">
              <a:solidFill>
                <a:schemeClr val="bg1"/>
              </a:solidFill>
            </a:endParaRPr>
          </a:p>
          <a:p>
            <a:pPr marL="457200" indent="-457200" algn="just">
              <a:buFont typeface="+mj-lt"/>
              <a:buAutoNum type="arabicPeriod"/>
            </a:pPr>
            <a:r>
              <a:rPr lang="en-US" dirty="0" err="1">
                <a:solidFill>
                  <a:schemeClr val="bg1"/>
                </a:solidFill>
              </a:rPr>
              <a:t>Accéder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à</a:t>
            </a:r>
            <a:r>
              <a:rPr lang="en-US" dirty="0">
                <a:solidFill>
                  <a:schemeClr val="bg1"/>
                </a:solidFill>
              </a:rPr>
              <a:t> la page de </a:t>
            </a:r>
            <a:r>
              <a:rPr lang="en-US" dirty="0" err="1">
                <a:solidFill>
                  <a:schemeClr val="bg1"/>
                </a:solidFill>
              </a:rPr>
              <a:t>connexion</a:t>
            </a:r>
            <a:endParaRPr lang="en-US" dirty="0">
              <a:solidFill>
                <a:schemeClr val="bg1"/>
              </a:solidFill>
            </a:endParaRPr>
          </a:p>
          <a:p>
            <a:pPr marL="457200" indent="-457200" algn="just">
              <a:buFont typeface="+mj-lt"/>
              <a:buAutoNum type="arabicPeriod"/>
            </a:pPr>
            <a:r>
              <a:rPr lang="en-US" dirty="0" err="1">
                <a:solidFill>
                  <a:schemeClr val="bg1"/>
                </a:solidFill>
              </a:rPr>
              <a:t>Remplir</a:t>
            </a:r>
            <a:r>
              <a:rPr lang="en-US" dirty="0">
                <a:solidFill>
                  <a:schemeClr val="bg1"/>
                </a:solidFill>
              </a:rPr>
              <a:t> le </a:t>
            </a:r>
            <a:r>
              <a:rPr lang="en-US" dirty="0" err="1">
                <a:solidFill>
                  <a:schemeClr val="bg1"/>
                </a:solidFill>
              </a:rPr>
              <a:t>formulaire</a:t>
            </a:r>
            <a:r>
              <a:rPr lang="en-US" dirty="0">
                <a:solidFill>
                  <a:schemeClr val="bg1"/>
                </a:solidFill>
              </a:rPr>
              <a:t> de </a:t>
            </a:r>
            <a:r>
              <a:rPr lang="en-US" dirty="0" err="1">
                <a:solidFill>
                  <a:schemeClr val="bg1"/>
                </a:solidFill>
              </a:rPr>
              <a:t>connexion</a:t>
            </a:r>
            <a:endParaRPr lang="en-US" dirty="0">
              <a:solidFill>
                <a:schemeClr val="bg1"/>
              </a:solidFill>
            </a:endParaRPr>
          </a:p>
          <a:p>
            <a:pPr marL="457200" indent="-457200" algn="just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La page </a:t>
            </a:r>
            <a:r>
              <a:rPr lang="en-US" dirty="0" err="1">
                <a:solidFill>
                  <a:schemeClr val="bg1"/>
                </a:solidFill>
              </a:rPr>
              <a:t>d'accueil</a:t>
            </a:r>
            <a:r>
              <a:rPr lang="en-US" dirty="0">
                <a:solidFill>
                  <a:schemeClr val="bg1"/>
                </a:solidFill>
              </a:rPr>
              <a:t> de </a:t>
            </a:r>
            <a:r>
              <a:rPr lang="en-US" dirty="0" err="1">
                <a:solidFill>
                  <a:schemeClr val="bg1"/>
                </a:solidFill>
              </a:rPr>
              <a:t>mWater</a:t>
            </a:r>
            <a:endParaRPr lang="en-US" dirty="0">
              <a:solidFill>
                <a:schemeClr val="bg1"/>
              </a:solidFill>
            </a:endParaRPr>
          </a:p>
          <a:p>
            <a:pPr algn="just"/>
            <a:endParaRPr lang="en-US" dirty="0">
              <a:solidFill>
                <a:schemeClr val="bg1"/>
              </a:solidFill>
            </a:endParaRPr>
          </a:p>
          <a:p>
            <a:pPr algn="just"/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05584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6D7A9B-A8A2-8F17-9E33-D5161E3760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029" y="188078"/>
            <a:ext cx="5927942" cy="550957"/>
          </a:xfrm>
        </p:spPr>
        <p:txBody>
          <a:bodyPr>
            <a:normAutofit fontScale="90000"/>
          </a:bodyPr>
          <a:lstStyle/>
          <a:p>
            <a:r>
              <a:rPr lang="en-US" dirty="0"/>
              <a:t>Page </a:t>
            </a:r>
            <a:r>
              <a:rPr lang="en-US" dirty="0" err="1"/>
              <a:t>principale</a:t>
            </a:r>
            <a:endParaRPr lang="en-HT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A53289-88B3-9D72-DD6B-163E4C7AD0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061" y="1064713"/>
            <a:ext cx="8540785" cy="534216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55A6EBE7-BFFF-8B34-54C5-48B59D2714B8}"/>
              </a:ext>
            </a:extLst>
          </p:cNvPr>
          <p:cNvSpPr/>
          <p:nvPr/>
        </p:nvSpPr>
        <p:spPr>
          <a:xfrm>
            <a:off x="2718148" y="2730674"/>
            <a:ext cx="4121063" cy="2855934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F2970D8-8F2C-4937-711D-D06B8D5E8B3C}"/>
              </a:ext>
            </a:extLst>
          </p:cNvPr>
          <p:cNvSpPr/>
          <p:nvPr/>
        </p:nvSpPr>
        <p:spPr>
          <a:xfrm>
            <a:off x="3995803" y="3920647"/>
            <a:ext cx="1352811" cy="688931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245EC46-1FF3-654B-7804-92CFC3C71191}"/>
              </a:ext>
            </a:extLst>
          </p:cNvPr>
          <p:cNvSpPr/>
          <p:nvPr/>
        </p:nvSpPr>
        <p:spPr>
          <a:xfrm>
            <a:off x="3995803" y="4709786"/>
            <a:ext cx="1352811" cy="538619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2773DD-0C3D-F7EC-FD40-39F66C773BDD}"/>
              </a:ext>
            </a:extLst>
          </p:cNvPr>
          <p:cNvSpPr txBox="1"/>
          <p:nvPr/>
        </p:nvSpPr>
        <p:spPr>
          <a:xfrm>
            <a:off x="6375364" y="4158641"/>
            <a:ext cx="2192439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/>
              <a:t>Cliquez</a:t>
            </a:r>
            <a:r>
              <a:rPr lang="en-US" dirty="0"/>
              <a:t> sur le bouton de </a:t>
            </a:r>
            <a:r>
              <a:rPr lang="en-US" dirty="0" err="1"/>
              <a:t>connexion</a:t>
            </a:r>
            <a:r>
              <a:rPr lang="en-US" dirty="0"/>
              <a:t> pour </a:t>
            </a:r>
            <a:r>
              <a:rPr lang="en-US" dirty="0" err="1"/>
              <a:t>accéder</a:t>
            </a:r>
            <a:r>
              <a:rPr lang="en-US" dirty="0"/>
              <a:t> </a:t>
            </a:r>
            <a:r>
              <a:rPr lang="en-US" dirty="0" err="1"/>
              <a:t>à</a:t>
            </a:r>
            <a:r>
              <a:rPr lang="en-US" dirty="0"/>
              <a:t> la page de </a:t>
            </a:r>
            <a:r>
              <a:rPr lang="en-US" dirty="0" err="1"/>
              <a:t>connexion</a:t>
            </a:r>
            <a:r>
              <a:rPr lang="en-US" dirty="0"/>
              <a:t>.</a:t>
            </a:r>
            <a:endParaRPr lang="en-HT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53B83C0-DDE9-D31B-4BC8-6154FFF0FBB6}"/>
              </a:ext>
            </a:extLst>
          </p:cNvPr>
          <p:cNvCxnSpPr>
            <a:endCxn id="9" idx="1"/>
          </p:cNvCxnSpPr>
          <p:nvPr/>
        </p:nvCxnSpPr>
        <p:spPr>
          <a:xfrm flipV="1">
            <a:off x="5198301" y="4758806"/>
            <a:ext cx="1177063" cy="2202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10394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DC3CE4-564E-8D76-E9A1-E7112C9FBA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5649" y="137974"/>
            <a:ext cx="5927942" cy="776426"/>
          </a:xfrm>
        </p:spPr>
        <p:txBody>
          <a:bodyPr/>
          <a:lstStyle/>
          <a:p>
            <a:r>
              <a:rPr lang="en-US" dirty="0"/>
              <a:t>Page de </a:t>
            </a:r>
            <a:r>
              <a:rPr lang="en-US" dirty="0" err="1"/>
              <a:t>connexion</a:t>
            </a:r>
            <a:endParaRPr lang="en-HT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C2EA12-5CE9-BF80-BBC9-81AFA61961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563" y="1139869"/>
            <a:ext cx="8706842" cy="544177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17A0E8B-F938-B539-3357-AC80857D17B6}"/>
              </a:ext>
            </a:extLst>
          </p:cNvPr>
          <p:cNvSpPr/>
          <p:nvPr/>
        </p:nvSpPr>
        <p:spPr>
          <a:xfrm>
            <a:off x="2192055" y="2718148"/>
            <a:ext cx="4910203" cy="71085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240CD38-605C-7078-AFCA-3AB020C89D25}"/>
              </a:ext>
            </a:extLst>
          </p:cNvPr>
          <p:cNvCxnSpPr/>
          <p:nvPr/>
        </p:nvCxnSpPr>
        <p:spPr>
          <a:xfrm flipH="1">
            <a:off x="1791222" y="3269293"/>
            <a:ext cx="413359" cy="14279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DCE5BEA-F72D-7DBC-8F00-53F28516866A}"/>
              </a:ext>
            </a:extLst>
          </p:cNvPr>
          <p:cNvSpPr txBox="1"/>
          <p:nvPr/>
        </p:nvSpPr>
        <p:spPr>
          <a:xfrm>
            <a:off x="626301" y="4697260"/>
            <a:ext cx="3532340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/>
              <a:t>Remplissez</a:t>
            </a:r>
            <a:r>
              <a:rPr lang="en-US" dirty="0"/>
              <a:t> </a:t>
            </a:r>
            <a:r>
              <a:rPr lang="en-US" dirty="0" err="1"/>
              <a:t>votre</a:t>
            </a:r>
            <a:r>
              <a:rPr lang="en-US" dirty="0"/>
              <a:t> nom </a:t>
            </a:r>
            <a:r>
              <a:rPr lang="en-US" dirty="0" err="1"/>
              <a:t>d'utilisateur</a:t>
            </a:r>
            <a:r>
              <a:rPr lang="en-US" dirty="0"/>
              <a:t> 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dirty="0" err="1"/>
              <a:t>votre</a:t>
            </a:r>
            <a:r>
              <a:rPr lang="en-US" dirty="0"/>
              <a:t> email.</a:t>
            </a:r>
          </a:p>
          <a:p>
            <a:endParaRPr lang="en-US" dirty="0"/>
          </a:p>
          <a:p>
            <a:r>
              <a:rPr lang="en-US" dirty="0" err="1"/>
              <a:t>Remplissez</a:t>
            </a:r>
            <a:r>
              <a:rPr lang="en-US" dirty="0"/>
              <a:t> </a:t>
            </a:r>
            <a:r>
              <a:rPr lang="en-US" dirty="0" err="1"/>
              <a:t>votre</a:t>
            </a:r>
            <a:r>
              <a:rPr lang="en-US" dirty="0"/>
              <a:t> mot de passe.</a:t>
            </a:r>
            <a:endParaRPr lang="en-HT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713E90-D5D5-BDD6-FFEB-F30FB829F40B}"/>
              </a:ext>
            </a:extLst>
          </p:cNvPr>
          <p:cNvSpPr txBox="1"/>
          <p:nvPr/>
        </p:nvSpPr>
        <p:spPr>
          <a:xfrm>
            <a:off x="7102258" y="4787900"/>
            <a:ext cx="1638300" cy="1477328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/>
              <a:t>Cliquez</a:t>
            </a:r>
            <a:r>
              <a:rPr lang="en-US" dirty="0"/>
              <a:t> sur le bouton de </a:t>
            </a:r>
            <a:r>
              <a:rPr lang="en-US" dirty="0" err="1"/>
              <a:t>connexion</a:t>
            </a:r>
            <a:r>
              <a:rPr lang="en-US" dirty="0"/>
              <a:t> </a:t>
            </a:r>
            <a:r>
              <a:rPr lang="en-US" dirty="0" err="1"/>
              <a:t>lorsque</a:t>
            </a:r>
            <a:r>
              <a:rPr lang="en-US" dirty="0"/>
              <a:t> </a:t>
            </a:r>
            <a:r>
              <a:rPr lang="en-US" dirty="0" err="1"/>
              <a:t>vous</a:t>
            </a:r>
            <a:r>
              <a:rPr lang="en-US" dirty="0"/>
              <a:t> </a:t>
            </a:r>
            <a:r>
              <a:rPr lang="en-US" dirty="0" err="1"/>
              <a:t>avez</a:t>
            </a:r>
            <a:r>
              <a:rPr lang="en-US" dirty="0"/>
              <a:t> </a:t>
            </a:r>
            <a:r>
              <a:rPr lang="en-US" dirty="0" err="1"/>
              <a:t>terminé</a:t>
            </a:r>
            <a:r>
              <a:rPr lang="en-US" dirty="0"/>
              <a:t>.</a:t>
            </a:r>
            <a:endParaRPr lang="en-HT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444D54A-4B9F-C0BC-5235-AD9627024276}"/>
              </a:ext>
            </a:extLst>
          </p:cNvPr>
          <p:cNvCxnSpPr/>
          <p:nvPr/>
        </p:nvCxnSpPr>
        <p:spPr>
          <a:xfrm>
            <a:off x="6951945" y="3983276"/>
            <a:ext cx="680755" cy="804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A767AF8E-6FBD-4A1D-B742-BB141FA551BC}"/>
              </a:ext>
            </a:extLst>
          </p:cNvPr>
          <p:cNvSpPr/>
          <p:nvPr/>
        </p:nvSpPr>
        <p:spPr>
          <a:xfrm>
            <a:off x="2279737" y="3683000"/>
            <a:ext cx="4747364" cy="300276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17EA2D7-68D9-E346-4F08-E7BF13B94EBF}"/>
              </a:ext>
            </a:extLst>
          </p:cNvPr>
          <p:cNvSpPr/>
          <p:nvPr/>
        </p:nvSpPr>
        <p:spPr>
          <a:xfrm>
            <a:off x="7632700" y="2004164"/>
            <a:ext cx="308801" cy="28809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BFC7465-5C9F-CF1A-1829-73B5D5BAB21F}"/>
              </a:ext>
            </a:extLst>
          </p:cNvPr>
          <p:cNvSpPr txBox="1"/>
          <p:nvPr/>
        </p:nvSpPr>
        <p:spPr>
          <a:xfrm>
            <a:off x="7443591" y="137974"/>
            <a:ext cx="1533814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HT" dirty="0"/>
              <a:t>Cliquez sur cette icone pour choisir votre langue.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0CAF5A8-AD37-87AF-B7E2-D8997E6140A8}"/>
              </a:ext>
            </a:extLst>
          </p:cNvPr>
          <p:cNvCxnSpPr>
            <a:stCxn id="3" idx="0"/>
          </p:cNvCxnSpPr>
          <p:nvPr/>
        </p:nvCxnSpPr>
        <p:spPr>
          <a:xfrm flipV="1">
            <a:off x="7787101" y="1338303"/>
            <a:ext cx="154400" cy="6658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59171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D94F06-30AA-8964-703D-5A3C3A6E8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200604"/>
            <a:ext cx="5915417" cy="701270"/>
          </a:xfrm>
        </p:spPr>
        <p:txBody>
          <a:bodyPr>
            <a:normAutofit fontScale="90000"/>
          </a:bodyPr>
          <a:lstStyle/>
          <a:p>
            <a:r>
              <a:rPr lang="en-US" dirty="0"/>
              <a:t>Page </a:t>
            </a:r>
            <a:r>
              <a:rPr lang="en-US" dirty="0" err="1"/>
              <a:t>d'accueil</a:t>
            </a:r>
            <a:r>
              <a:rPr lang="en-US" dirty="0"/>
              <a:t> de </a:t>
            </a:r>
            <a:r>
              <a:rPr lang="en-US" dirty="0" err="1"/>
              <a:t>Mwater</a:t>
            </a:r>
            <a:endParaRPr lang="en-HT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15BD92-5076-A57E-7D76-31B101CF63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573582"/>
            <a:ext cx="7772400" cy="485775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F6D23AA-D596-D329-09D0-2B2EFF42ED8B}"/>
              </a:ext>
            </a:extLst>
          </p:cNvPr>
          <p:cNvSpPr/>
          <p:nvPr/>
        </p:nvSpPr>
        <p:spPr>
          <a:xfrm>
            <a:off x="7753611" y="2354893"/>
            <a:ext cx="613775" cy="21294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FD794A-4F30-5206-882A-CAC063EF34C0}"/>
              </a:ext>
            </a:extLst>
          </p:cNvPr>
          <p:cNvSpPr txBox="1"/>
          <p:nvPr/>
        </p:nvSpPr>
        <p:spPr>
          <a:xfrm>
            <a:off x="7315200" y="87682"/>
            <a:ext cx="1728592" cy="1477328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/>
              <a:t>Ceci</a:t>
            </a:r>
            <a:r>
              <a:rPr lang="en-US" dirty="0"/>
              <a:t> </a:t>
            </a:r>
            <a:r>
              <a:rPr lang="en-US" dirty="0" err="1"/>
              <a:t>affichera</a:t>
            </a:r>
            <a:r>
              <a:rPr lang="en-US" dirty="0"/>
              <a:t> </a:t>
            </a:r>
            <a:r>
              <a:rPr lang="en-US" dirty="0" err="1"/>
              <a:t>votre</a:t>
            </a:r>
            <a:r>
              <a:rPr lang="en-US" dirty="0"/>
              <a:t> nom </a:t>
            </a:r>
            <a:r>
              <a:rPr lang="en-US" dirty="0" err="1"/>
              <a:t>d'utilisateur</a:t>
            </a:r>
            <a:r>
              <a:rPr lang="en-US" dirty="0"/>
              <a:t>. Le </a:t>
            </a:r>
            <a:r>
              <a:rPr lang="en-US" dirty="0" err="1"/>
              <a:t>processus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terminé</a:t>
            </a:r>
            <a:r>
              <a:rPr lang="en-US" dirty="0"/>
              <a:t>.</a:t>
            </a:r>
            <a:endParaRPr lang="en-HT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9968F9B-5906-4BFA-2089-1E5C4BC8CEBC}"/>
              </a:ext>
            </a:extLst>
          </p:cNvPr>
          <p:cNvCxnSpPr>
            <a:stCxn id="5" idx="0"/>
          </p:cNvCxnSpPr>
          <p:nvPr/>
        </p:nvCxnSpPr>
        <p:spPr>
          <a:xfrm flipH="1" flipV="1">
            <a:off x="7966553" y="1565010"/>
            <a:ext cx="93946" cy="7898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43857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D15A3-A681-76D3-FED0-BE20227220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15441" y="432685"/>
            <a:ext cx="6933182" cy="481716"/>
          </a:xfrm>
        </p:spPr>
        <p:txBody>
          <a:bodyPr>
            <a:normAutofit fontScale="90000"/>
          </a:bodyPr>
          <a:lstStyle/>
          <a:p>
            <a:r>
              <a:rPr lang="en-HT" dirty="0"/>
              <a:t>Changer le mot de Passe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550B3AFE-F042-CF4F-F1A8-F053325093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66424" y="2720365"/>
            <a:ext cx="5011151" cy="2202363"/>
          </a:xfrm>
          <a:solidFill>
            <a:schemeClr val="tx1"/>
          </a:solidFill>
          <a:ln>
            <a:solidFill>
              <a:schemeClr val="accent1"/>
            </a:solidFill>
          </a:ln>
        </p:spPr>
        <p:txBody>
          <a:bodyPr>
            <a:normAutofit fontScale="92500" lnSpcReduction="20000"/>
          </a:bodyPr>
          <a:lstStyle/>
          <a:p>
            <a:pPr algn="just"/>
            <a:r>
              <a:rPr lang="en-HT" dirty="0">
                <a:solidFill>
                  <a:schemeClr val="bg1"/>
                </a:solidFill>
              </a:rPr>
              <a:t>Les etapes?</a:t>
            </a:r>
          </a:p>
          <a:p>
            <a:pPr marL="457200" indent="-457200" algn="just">
              <a:buAutoNum type="arabicPeriod"/>
            </a:pPr>
            <a:r>
              <a:rPr lang="en-HT" dirty="0">
                <a:solidFill>
                  <a:schemeClr val="bg1"/>
                </a:solidFill>
              </a:rPr>
              <a:t>Vous etes deja authentifier sur mWater.</a:t>
            </a:r>
          </a:p>
          <a:p>
            <a:pPr marL="457200" indent="-457200" algn="just">
              <a:buAutoNum type="arabicPeriod"/>
            </a:pPr>
            <a:r>
              <a:rPr lang="en-HT" dirty="0">
                <a:solidFill>
                  <a:schemeClr val="bg1"/>
                </a:solidFill>
              </a:rPr>
              <a:t>Acceder votre page de compte.</a:t>
            </a:r>
          </a:p>
          <a:p>
            <a:pPr marL="457200" indent="-457200" algn="just">
              <a:buAutoNum type="arabicPeriod"/>
            </a:pPr>
            <a:r>
              <a:rPr lang="en-HT" dirty="0">
                <a:solidFill>
                  <a:schemeClr val="bg1"/>
                </a:solidFill>
              </a:rPr>
              <a:t>Entrer sur la forme de changement de mot de passe.</a:t>
            </a:r>
          </a:p>
          <a:p>
            <a:pPr marL="457200" indent="-457200" algn="just"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La confirmation par email du nouveau mot de passe.</a:t>
            </a:r>
            <a:endParaRPr lang="en-HT" dirty="0">
              <a:solidFill>
                <a:schemeClr val="bg1"/>
              </a:solidFill>
            </a:endParaRPr>
          </a:p>
          <a:p>
            <a:pPr marL="457200" indent="-457200" algn="just">
              <a:buAutoNum type="arabicPeriod"/>
            </a:pPr>
            <a:endParaRPr lang="en-HT" dirty="0">
              <a:solidFill>
                <a:schemeClr val="bg1"/>
              </a:solidFill>
            </a:endParaRPr>
          </a:p>
          <a:p>
            <a:pPr marL="457200" indent="-457200" algn="just">
              <a:buAutoNum type="arabicPeriod"/>
            </a:pPr>
            <a:endParaRPr lang="en-HT" dirty="0">
              <a:solidFill>
                <a:schemeClr val="bg1"/>
              </a:solidFill>
            </a:endParaRPr>
          </a:p>
          <a:p>
            <a:pPr marL="457200" indent="-457200" algn="just">
              <a:buAutoNum type="arabicPeriod"/>
            </a:pPr>
            <a:endParaRPr lang="en-HT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41803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0DA1D-30B2-DF42-7F62-5D846E5388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0014" y="163026"/>
            <a:ext cx="6823971" cy="839056"/>
          </a:xfrm>
        </p:spPr>
        <p:txBody>
          <a:bodyPr/>
          <a:lstStyle/>
          <a:p>
            <a:r>
              <a:rPr lang="en-HT" dirty="0"/>
              <a:t>Changer le mote de passe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8DEE28-230E-4D1F-01D1-FA3BED659F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626" y="2089331"/>
            <a:ext cx="8720746" cy="460564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B03AD95-F044-0437-D6B0-5AE71DF55D23}"/>
              </a:ext>
            </a:extLst>
          </p:cNvPr>
          <p:cNvSpPr txBox="1"/>
          <p:nvPr/>
        </p:nvSpPr>
        <p:spPr>
          <a:xfrm>
            <a:off x="2229633" y="1528175"/>
            <a:ext cx="2592888" cy="2031325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/>
              <a:t>Vous</a:t>
            </a:r>
            <a:r>
              <a:rPr lang="en-US" dirty="0"/>
              <a:t> </a:t>
            </a:r>
            <a:r>
              <a:rPr lang="en-US" dirty="0" err="1"/>
              <a:t>êtes</a:t>
            </a:r>
            <a:r>
              <a:rPr lang="en-US" dirty="0"/>
              <a:t> déjà </a:t>
            </a:r>
            <a:r>
              <a:rPr lang="en-US" dirty="0" err="1"/>
              <a:t>connecté</a:t>
            </a:r>
            <a:r>
              <a:rPr lang="en-US" dirty="0"/>
              <a:t>. </a:t>
            </a:r>
            <a:r>
              <a:rPr lang="en-US" dirty="0" err="1"/>
              <a:t>Vous</a:t>
            </a:r>
            <a:r>
              <a:rPr lang="en-US" dirty="0"/>
              <a:t> </a:t>
            </a:r>
            <a:r>
              <a:rPr lang="en-US" dirty="0" err="1"/>
              <a:t>êtes</a:t>
            </a:r>
            <a:r>
              <a:rPr lang="en-US" dirty="0"/>
              <a:t> </a:t>
            </a:r>
            <a:r>
              <a:rPr lang="en-US" dirty="0" err="1"/>
              <a:t>peut-être</a:t>
            </a:r>
            <a:r>
              <a:rPr lang="en-US" dirty="0"/>
              <a:t> sur le site HANWASH Home. Ce qui </a:t>
            </a:r>
            <a:r>
              <a:rPr lang="en-US" dirty="0" err="1"/>
              <a:t>compte</a:t>
            </a:r>
            <a:r>
              <a:rPr lang="en-US" dirty="0"/>
              <a:t>, </a:t>
            </a:r>
            <a:r>
              <a:rPr lang="en-US" dirty="0" err="1"/>
              <a:t>c'est</a:t>
            </a:r>
            <a:r>
              <a:rPr lang="en-US" dirty="0"/>
              <a:t> que </a:t>
            </a:r>
            <a:r>
              <a:rPr lang="en-US" dirty="0" err="1"/>
              <a:t>vous</a:t>
            </a:r>
            <a:r>
              <a:rPr lang="en-US" dirty="0"/>
              <a:t> </a:t>
            </a:r>
            <a:r>
              <a:rPr lang="en-US" dirty="0" err="1"/>
              <a:t>ayez</a:t>
            </a:r>
            <a:r>
              <a:rPr lang="en-US" dirty="0"/>
              <a:t> </a:t>
            </a:r>
            <a:r>
              <a:rPr lang="en-US" dirty="0" err="1"/>
              <a:t>accès</a:t>
            </a:r>
            <a:r>
              <a:rPr lang="en-US" dirty="0"/>
              <a:t> </a:t>
            </a:r>
            <a:r>
              <a:rPr lang="en-US" dirty="0" err="1"/>
              <a:t>à</a:t>
            </a:r>
            <a:r>
              <a:rPr lang="en-US" dirty="0"/>
              <a:t> la page de </a:t>
            </a:r>
            <a:r>
              <a:rPr lang="en-US" dirty="0" err="1"/>
              <a:t>votre</a:t>
            </a:r>
            <a:r>
              <a:rPr lang="en-US" dirty="0"/>
              <a:t> </a:t>
            </a:r>
            <a:r>
              <a:rPr lang="en-US" dirty="0" err="1"/>
              <a:t>compte</a:t>
            </a:r>
            <a:r>
              <a:rPr lang="en-US" dirty="0"/>
              <a:t> (My Account).</a:t>
            </a:r>
            <a:endParaRPr lang="en-HT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4645A92-63D3-FEFD-3C74-EBA2A4B923AC}"/>
              </a:ext>
            </a:extLst>
          </p:cNvPr>
          <p:cNvSpPr/>
          <p:nvPr/>
        </p:nvSpPr>
        <p:spPr>
          <a:xfrm>
            <a:off x="7302674" y="2089331"/>
            <a:ext cx="1629698" cy="160584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B627E52-2A0C-BA5A-122D-5CB3C2CA1058}"/>
              </a:ext>
            </a:extLst>
          </p:cNvPr>
          <p:cNvSpPr/>
          <p:nvPr/>
        </p:nvSpPr>
        <p:spPr>
          <a:xfrm>
            <a:off x="8129392" y="2505205"/>
            <a:ext cx="713983" cy="20041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4CF0605-30D8-36EA-C471-D116DFC5DE1F}"/>
              </a:ext>
            </a:extLst>
          </p:cNvPr>
          <p:cNvCxnSpPr/>
          <p:nvPr/>
        </p:nvCxnSpPr>
        <p:spPr>
          <a:xfrm>
            <a:off x="4822521" y="2217107"/>
            <a:ext cx="3206663" cy="3883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65290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FBF5999-D449-070C-DD7A-84614855E9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65" y="1866378"/>
            <a:ext cx="8774390" cy="466824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4A82B7C-6347-D990-3F15-DCFE87A9D02B}"/>
              </a:ext>
            </a:extLst>
          </p:cNvPr>
          <p:cNvSpPr/>
          <p:nvPr/>
        </p:nvSpPr>
        <p:spPr>
          <a:xfrm>
            <a:off x="864296" y="4684734"/>
            <a:ext cx="851770" cy="27557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BA121F2-5CF7-055E-6121-0946294CB2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0014" y="163026"/>
            <a:ext cx="6823971" cy="839056"/>
          </a:xfrm>
        </p:spPr>
        <p:txBody>
          <a:bodyPr/>
          <a:lstStyle/>
          <a:p>
            <a:r>
              <a:rPr lang="en-HT" dirty="0"/>
              <a:t>Changer le mot de passe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3C416A-A8B1-ABC1-A073-2E38564C1067}"/>
              </a:ext>
            </a:extLst>
          </p:cNvPr>
          <p:cNvSpPr txBox="1"/>
          <p:nvPr/>
        </p:nvSpPr>
        <p:spPr>
          <a:xfrm>
            <a:off x="4571999" y="1520858"/>
            <a:ext cx="2668044" cy="2031325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/>
              <a:t>Vous</a:t>
            </a:r>
            <a:r>
              <a:rPr lang="en-US" dirty="0"/>
              <a:t> </a:t>
            </a:r>
            <a:r>
              <a:rPr lang="en-US" dirty="0" err="1"/>
              <a:t>pouvez</a:t>
            </a:r>
            <a:r>
              <a:rPr lang="en-US" dirty="0"/>
              <a:t> </a:t>
            </a:r>
            <a:r>
              <a:rPr lang="en-US" dirty="0" err="1"/>
              <a:t>maintenant</a:t>
            </a:r>
            <a:r>
              <a:rPr lang="en-US" dirty="0"/>
              <a:t> </a:t>
            </a:r>
            <a:r>
              <a:rPr lang="en-US" dirty="0" err="1"/>
              <a:t>cliquer</a:t>
            </a:r>
            <a:r>
              <a:rPr lang="en-US" dirty="0"/>
              <a:t> sur le bouton « Change Password ». La </a:t>
            </a:r>
            <a:r>
              <a:rPr lang="en-US" dirty="0" err="1"/>
              <a:t>fenêtre</a:t>
            </a:r>
            <a:r>
              <a:rPr lang="en-US" dirty="0"/>
              <a:t> </a:t>
            </a:r>
            <a:r>
              <a:rPr lang="en-US" dirty="0" err="1"/>
              <a:t>modale</a:t>
            </a:r>
            <a:r>
              <a:rPr lang="en-US" dirty="0"/>
              <a:t> </a:t>
            </a:r>
            <a:r>
              <a:rPr lang="en-US" dirty="0" err="1"/>
              <a:t>s'ouvrira</a:t>
            </a:r>
            <a:r>
              <a:rPr lang="en-US" dirty="0"/>
              <a:t> avec le champ pour le </a:t>
            </a:r>
            <a:r>
              <a:rPr lang="en-US" dirty="0" err="1"/>
              <a:t>changement</a:t>
            </a:r>
            <a:r>
              <a:rPr lang="en-US" dirty="0"/>
              <a:t> de mot de passe.</a:t>
            </a:r>
            <a:endParaRPr lang="en-HT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D798B4B-E4BC-6B1B-7E9B-014A2A9D403E}"/>
              </a:ext>
            </a:extLst>
          </p:cNvPr>
          <p:cNvCxnSpPr/>
          <p:nvPr/>
        </p:nvCxnSpPr>
        <p:spPr>
          <a:xfrm flipH="1">
            <a:off x="1716066" y="2968668"/>
            <a:ext cx="2855934" cy="17160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1935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930A74E-FE18-ECED-B038-1E556C6811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7447" y="163026"/>
            <a:ext cx="6806538" cy="688744"/>
          </a:xfrm>
        </p:spPr>
        <p:txBody>
          <a:bodyPr>
            <a:normAutofit fontScale="90000"/>
          </a:bodyPr>
          <a:lstStyle/>
          <a:p>
            <a:r>
              <a:rPr lang="en-HT" dirty="0"/>
              <a:t>Changer ler mot de passe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A3E83D-FF2B-B601-47DF-06E2A477C4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58" y="2192055"/>
            <a:ext cx="8770060" cy="466594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C2C7773-CE96-1A87-1F89-EAB965ADBA4C}"/>
              </a:ext>
            </a:extLst>
          </p:cNvPr>
          <p:cNvSpPr txBox="1"/>
          <p:nvPr/>
        </p:nvSpPr>
        <p:spPr>
          <a:xfrm>
            <a:off x="162838" y="1064712"/>
            <a:ext cx="1478071" cy="424731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/>
              <a:t>Vous</a:t>
            </a:r>
            <a:r>
              <a:rPr lang="en-US" dirty="0"/>
              <a:t> </a:t>
            </a:r>
            <a:r>
              <a:rPr lang="en-US" dirty="0" err="1"/>
              <a:t>devez</a:t>
            </a:r>
            <a:r>
              <a:rPr lang="en-US" dirty="0"/>
              <a:t> </a:t>
            </a:r>
            <a:r>
              <a:rPr lang="en-US" dirty="0" err="1"/>
              <a:t>d'abord</a:t>
            </a:r>
            <a:r>
              <a:rPr lang="en-US" dirty="0"/>
              <a:t> </a:t>
            </a:r>
            <a:r>
              <a:rPr lang="en-US" dirty="0" err="1"/>
              <a:t>saisir</a:t>
            </a:r>
            <a:r>
              <a:rPr lang="en-US" dirty="0"/>
              <a:t> </a:t>
            </a:r>
            <a:r>
              <a:rPr lang="en-US" dirty="0" err="1"/>
              <a:t>votre</a:t>
            </a:r>
            <a:r>
              <a:rPr lang="en-US" dirty="0"/>
              <a:t> </a:t>
            </a:r>
            <a:r>
              <a:rPr lang="en-US" dirty="0" err="1"/>
              <a:t>ancien</a:t>
            </a:r>
            <a:r>
              <a:rPr lang="en-US" dirty="0"/>
              <a:t> mot de passe. Ensuite, </a:t>
            </a:r>
            <a:r>
              <a:rPr lang="en-US" dirty="0" err="1"/>
              <a:t>vous</a:t>
            </a:r>
            <a:r>
              <a:rPr lang="en-US" dirty="0"/>
              <a:t> </a:t>
            </a:r>
            <a:r>
              <a:rPr lang="en-US" dirty="0" err="1"/>
              <a:t>devez</a:t>
            </a:r>
            <a:r>
              <a:rPr lang="en-US" dirty="0"/>
              <a:t> </a:t>
            </a:r>
            <a:r>
              <a:rPr lang="en-US" dirty="0" err="1"/>
              <a:t>saisir</a:t>
            </a:r>
            <a:r>
              <a:rPr lang="en-US" dirty="0"/>
              <a:t> deux </a:t>
            </a:r>
            <a:r>
              <a:rPr lang="en-US" dirty="0" err="1"/>
              <a:t>fois</a:t>
            </a:r>
            <a:r>
              <a:rPr lang="en-US" dirty="0"/>
              <a:t> </a:t>
            </a:r>
            <a:r>
              <a:rPr lang="en-US" dirty="0" err="1"/>
              <a:t>votre</a:t>
            </a:r>
            <a:r>
              <a:rPr lang="en-US" dirty="0"/>
              <a:t> nouveau mot de passe. </a:t>
            </a:r>
          </a:p>
          <a:p>
            <a:endParaRPr lang="en-US" dirty="0"/>
          </a:p>
          <a:p>
            <a:r>
              <a:rPr lang="en-US" dirty="0" err="1"/>
              <a:t>Cliquez</a:t>
            </a:r>
            <a:r>
              <a:rPr lang="en-US" dirty="0"/>
              <a:t> sur « save » </a:t>
            </a:r>
            <a:r>
              <a:rPr lang="en-US" dirty="0" err="1"/>
              <a:t>lorsque</a:t>
            </a:r>
            <a:r>
              <a:rPr lang="en-US" dirty="0"/>
              <a:t> </a:t>
            </a:r>
            <a:r>
              <a:rPr lang="en-US" dirty="0" err="1"/>
              <a:t>vous</a:t>
            </a:r>
            <a:r>
              <a:rPr lang="en-US" dirty="0"/>
              <a:t> </a:t>
            </a:r>
            <a:r>
              <a:rPr lang="en-US" dirty="0" err="1"/>
              <a:t>avez</a:t>
            </a:r>
            <a:r>
              <a:rPr lang="en-US" dirty="0"/>
              <a:t> </a:t>
            </a:r>
            <a:r>
              <a:rPr lang="en-US" dirty="0" err="1"/>
              <a:t>terminé</a:t>
            </a:r>
            <a:r>
              <a:rPr lang="en-US" dirty="0"/>
              <a:t>.</a:t>
            </a:r>
            <a:endParaRPr lang="en-HT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C946EC-122E-EF1E-7B71-325C237625F7}"/>
              </a:ext>
            </a:extLst>
          </p:cNvPr>
          <p:cNvSpPr txBox="1"/>
          <p:nvPr/>
        </p:nvSpPr>
        <p:spPr>
          <a:xfrm>
            <a:off x="6789107" y="2592886"/>
            <a:ext cx="1853852" cy="1754326"/>
          </a:xfrm>
          <a:prstGeom prst="rect">
            <a:avLst/>
          </a:prstGeom>
          <a:solidFill>
            <a:srgbClr val="00B050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Une notification </a:t>
            </a:r>
            <a:r>
              <a:rPr lang="en-US" dirty="0" err="1">
                <a:solidFill>
                  <a:schemeClr val="bg1"/>
                </a:solidFill>
              </a:rPr>
              <a:t>verte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apparaît</a:t>
            </a:r>
            <a:r>
              <a:rPr lang="en-US" dirty="0">
                <a:solidFill>
                  <a:schemeClr val="bg1"/>
                </a:solidFill>
              </a:rPr>
              <a:t>. Elle </a:t>
            </a:r>
            <a:r>
              <a:rPr lang="en-US" dirty="0" err="1">
                <a:solidFill>
                  <a:schemeClr val="bg1"/>
                </a:solidFill>
              </a:rPr>
              <a:t>indique</a:t>
            </a:r>
            <a:r>
              <a:rPr lang="en-US" dirty="0">
                <a:solidFill>
                  <a:schemeClr val="bg1"/>
                </a:solidFill>
              </a:rPr>
              <a:t> que le mot de passe a </a:t>
            </a:r>
            <a:r>
              <a:rPr lang="en-US" dirty="0" err="1">
                <a:solidFill>
                  <a:schemeClr val="bg1"/>
                </a:solidFill>
              </a:rPr>
              <a:t>été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modifié</a:t>
            </a:r>
            <a:r>
              <a:rPr lang="en-US" dirty="0">
                <a:solidFill>
                  <a:schemeClr val="bg1"/>
                </a:solidFill>
              </a:rPr>
              <a:t> avec succès.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C155D9A-A646-6D5A-0572-6E3AA19A2A58}"/>
              </a:ext>
            </a:extLst>
          </p:cNvPr>
          <p:cNvSpPr/>
          <p:nvPr/>
        </p:nvSpPr>
        <p:spPr>
          <a:xfrm>
            <a:off x="2467628" y="2270342"/>
            <a:ext cx="3770334" cy="231731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7CB47A3-18E0-1011-3AFB-64CD9EAFAD14}"/>
              </a:ext>
            </a:extLst>
          </p:cNvPr>
          <p:cNvSpPr/>
          <p:nvPr/>
        </p:nvSpPr>
        <p:spPr>
          <a:xfrm>
            <a:off x="5386192" y="3920647"/>
            <a:ext cx="350729" cy="28809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</p:spTree>
    <p:extLst>
      <p:ext uri="{BB962C8B-B14F-4D97-AF65-F5344CB8AC3E}">
        <p14:creationId xmlns:p14="http://schemas.microsoft.com/office/powerpoint/2010/main" val="23261284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930A74E-FE18-ECED-B038-1E556C6811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4921" y="163026"/>
            <a:ext cx="6819064" cy="538432"/>
          </a:xfrm>
        </p:spPr>
        <p:txBody>
          <a:bodyPr>
            <a:normAutofit fontScale="90000"/>
          </a:bodyPr>
          <a:lstStyle/>
          <a:p>
            <a:r>
              <a:rPr lang="en-HT" dirty="0"/>
              <a:t>Process for password change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AD6C09-2CB4-EB57-6ADF-96FFD7730B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25" y="751574"/>
            <a:ext cx="3861662" cy="222006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BCB48C5-BF24-5573-D9F8-BBCCC0E1BA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5064" y="3031015"/>
            <a:ext cx="5814773" cy="319095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34D2649-955D-17E1-37AF-27C67E406867}"/>
              </a:ext>
            </a:extLst>
          </p:cNvPr>
          <p:cNvSpPr txBox="1"/>
          <p:nvPr/>
        </p:nvSpPr>
        <p:spPr>
          <a:xfrm>
            <a:off x="4443097" y="1032877"/>
            <a:ext cx="4662378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/>
              <a:t>À</a:t>
            </a:r>
            <a:r>
              <a:rPr lang="en-US" dirty="0"/>
              <a:t> </a:t>
            </a:r>
            <a:r>
              <a:rPr lang="en-US" dirty="0" err="1"/>
              <a:t>ce</a:t>
            </a:r>
            <a:r>
              <a:rPr lang="en-US" dirty="0"/>
              <a:t> </a:t>
            </a:r>
            <a:r>
              <a:rPr lang="en-US" dirty="0" err="1"/>
              <a:t>stade</a:t>
            </a:r>
            <a:r>
              <a:rPr lang="en-US" dirty="0"/>
              <a:t>, </a:t>
            </a:r>
            <a:r>
              <a:rPr lang="en-US" dirty="0" err="1"/>
              <a:t>vous</a:t>
            </a:r>
            <a:r>
              <a:rPr lang="en-US" dirty="0"/>
              <a:t> </a:t>
            </a:r>
            <a:r>
              <a:rPr lang="en-US" dirty="0" err="1"/>
              <a:t>avez</a:t>
            </a:r>
            <a:r>
              <a:rPr lang="en-US" dirty="0"/>
              <a:t> la </a:t>
            </a:r>
            <a:r>
              <a:rPr lang="en-US" dirty="0" err="1"/>
              <a:t>possibilité</a:t>
            </a:r>
            <a:r>
              <a:rPr lang="en-US" dirty="0"/>
              <a:t> de </a:t>
            </a:r>
            <a:r>
              <a:rPr lang="en-US" dirty="0" err="1"/>
              <a:t>vous</a:t>
            </a:r>
            <a:r>
              <a:rPr lang="en-US" dirty="0"/>
              <a:t> </a:t>
            </a:r>
            <a:r>
              <a:rPr lang="en-US" dirty="0" err="1"/>
              <a:t>déconnecter</a:t>
            </a:r>
            <a:r>
              <a:rPr lang="en-US" dirty="0"/>
              <a:t> et de </a:t>
            </a:r>
            <a:r>
              <a:rPr lang="en-US" dirty="0" err="1"/>
              <a:t>vous</a:t>
            </a:r>
            <a:r>
              <a:rPr lang="en-US" dirty="0"/>
              <a:t> </a:t>
            </a:r>
            <a:r>
              <a:rPr lang="en-US" dirty="0" err="1"/>
              <a:t>reconnecter</a:t>
            </a:r>
            <a:r>
              <a:rPr lang="en-US" dirty="0"/>
              <a:t> avec </a:t>
            </a:r>
            <a:r>
              <a:rPr lang="en-US" dirty="0" err="1"/>
              <a:t>votre</a:t>
            </a:r>
            <a:r>
              <a:rPr lang="en-US" dirty="0"/>
              <a:t> nouveau mot de passe pour </a:t>
            </a:r>
            <a:r>
              <a:rPr lang="en-US" dirty="0" err="1"/>
              <a:t>vous</a:t>
            </a:r>
            <a:r>
              <a:rPr lang="en-US" dirty="0"/>
              <a:t> assurer que tout </a:t>
            </a:r>
            <a:r>
              <a:rPr lang="en-US" dirty="0" err="1"/>
              <a:t>va</a:t>
            </a:r>
            <a:r>
              <a:rPr lang="en-US" dirty="0"/>
              <a:t> bien.</a:t>
            </a:r>
            <a:endParaRPr lang="en-HT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32084E9-1BC1-961C-F514-CF0D26ADA5BB}"/>
              </a:ext>
            </a:extLst>
          </p:cNvPr>
          <p:cNvSpPr/>
          <p:nvPr/>
        </p:nvSpPr>
        <p:spPr>
          <a:xfrm>
            <a:off x="2048630" y="1437685"/>
            <a:ext cx="1703539" cy="33195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47EDA85-2035-D6CD-4A3A-FB4D60369F0C}"/>
              </a:ext>
            </a:extLst>
          </p:cNvPr>
          <p:cNvCxnSpPr>
            <a:cxnSpLocks/>
          </p:cNvCxnSpPr>
          <p:nvPr/>
        </p:nvCxnSpPr>
        <p:spPr>
          <a:xfrm flipH="1">
            <a:off x="3752169" y="1437685"/>
            <a:ext cx="690928" cy="1953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3D84E1E-18FA-1025-707F-48392E0FFB6B}"/>
              </a:ext>
            </a:extLst>
          </p:cNvPr>
          <p:cNvSpPr txBox="1"/>
          <p:nvPr/>
        </p:nvSpPr>
        <p:spPr>
          <a:xfrm>
            <a:off x="38525" y="3031015"/>
            <a:ext cx="2292264" cy="3693319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/>
              <a:t>Cependant</a:t>
            </a:r>
            <a:r>
              <a:rPr lang="en-US" dirty="0"/>
              <a:t>, </a:t>
            </a:r>
            <a:r>
              <a:rPr lang="en-US" dirty="0" err="1"/>
              <a:t>outre</a:t>
            </a:r>
            <a:r>
              <a:rPr lang="en-US" dirty="0"/>
              <a:t> le bouton vert de confirmation, </a:t>
            </a:r>
            <a:r>
              <a:rPr lang="en-US" dirty="0" err="1"/>
              <a:t>vous</a:t>
            </a:r>
            <a:r>
              <a:rPr lang="en-US" dirty="0"/>
              <a:t> </a:t>
            </a:r>
            <a:r>
              <a:rPr lang="en-US" dirty="0" err="1"/>
              <a:t>recevrez</a:t>
            </a:r>
            <a:r>
              <a:rPr lang="en-US" dirty="0"/>
              <a:t> </a:t>
            </a:r>
            <a:r>
              <a:rPr lang="en-US" dirty="0" err="1"/>
              <a:t>une</a:t>
            </a:r>
            <a:r>
              <a:rPr lang="en-US" dirty="0"/>
              <a:t> notification par </a:t>
            </a:r>
            <a:r>
              <a:rPr lang="en-US" dirty="0" err="1"/>
              <a:t>courrier</a:t>
            </a:r>
            <a:r>
              <a:rPr lang="en-US" dirty="0"/>
              <a:t> </a:t>
            </a:r>
            <a:r>
              <a:rPr lang="en-US" dirty="0" err="1"/>
              <a:t>électronique</a:t>
            </a:r>
            <a:r>
              <a:rPr lang="en-US" dirty="0"/>
              <a:t>. </a:t>
            </a:r>
            <a:r>
              <a:rPr lang="en-US" dirty="0" err="1"/>
              <a:t>Vous</a:t>
            </a:r>
            <a:r>
              <a:rPr lang="en-US" dirty="0"/>
              <a:t> </a:t>
            </a:r>
            <a:r>
              <a:rPr lang="en-US" dirty="0" err="1"/>
              <a:t>recevrez</a:t>
            </a:r>
            <a:r>
              <a:rPr lang="en-US" dirty="0"/>
              <a:t> </a:t>
            </a:r>
            <a:r>
              <a:rPr lang="en-US" dirty="0" err="1"/>
              <a:t>une</a:t>
            </a:r>
            <a:r>
              <a:rPr lang="en-US" dirty="0"/>
              <a:t> notification par </a:t>
            </a:r>
            <a:r>
              <a:rPr lang="en-US" dirty="0" err="1"/>
              <a:t>courriel</a:t>
            </a:r>
            <a:r>
              <a:rPr lang="en-US" dirty="0"/>
              <a:t>, </a:t>
            </a:r>
            <a:r>
              <a:rPr lang="en-US" dirty="0" err="1"/>
              <a:t>comme</a:t>
            </a:r>
            <a:r>
              <a:rPr lang="en-US" dirty="0"/>
              <a:t> </a:t>
            </a:r>
            <a:r>
              <a:rPr lang="en-US" dirty="0" err="1"/>
              <a:t>celle</a:t>
            </a:r>
            <a:r>
              <a:rPr lang="en-US" dirty="0"/>
              <a:t>-ci, avec la confirmation de la </a:t>
            </a:r>
            <a:r>
              <a:rPr lang="en-US" dirty="0" err="1"/>
              <a:t>réussite</a:t>
            </a:r>
            <a:r>
              <a:rPr lang="en-US" dirty="0"/>
              <a:t> du </a:t>
            </a:r>
            <a:r>
              <a:rPr lang="en-US" dirty="0" err="1"/>
              <a:t>changement</a:t>
            </a:r>
            <a:r>
              <a:rPr lang="en-US" dirty="0"/>
              <a:t> de mot de passe.</a:t>
            </a:r>
            <a:endParaRPr lang="en-HT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6FF046A-EBEC-007F-6136-AC46587F94F2}"/>
              </a:ext>
            </a:extLst>
          </p:cNvPr>
          <p:cNvCxnSpPr>
            <a:cxnSpLocks/>
            <a:stCxn id="16" idx="3"/>
          </p:cNvCxnSpPr>
          <p:nvPr/>
        </p:nvCxnSpPr>
        <p:spPr>
          <a:xfrm flipV="1">
            <a:off x="2330789" y="4181295"/>
            <a:ext cx="954275" cy="6963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46050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8D0B4D-3955-572C-83FC-9F320D94F0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0054" y="1911065"/>
            <a:ext cx="6940296" cy="667884"/>
          </a:xfrm>
        </p:spPr>
        <p:txBody>
          <a:bodyPr>
            <a:normAutofit fontScale="90000"/>
          </a:bodyPr>
          <a:lstStyle/>
          <a:p>
            <a:r>
              <a:rPr lang="en-HT" dirty="0"/>
              <a:t>mWater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E4E739D-8A7F-D93C-7671-C100E61252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6093" y="3928323"/>
            <a:ext cx="3432131" cy="2120965"/>
          </a:xfrm>
          <a:solidFill>
            <a:schemeClr val="tx1">
              <a:lumMod val="50000"/>
            </a:schemeClr>
          </a:solidFill>
          <a:ln>
            <a:solidFill>
              <a:schemeClr val="bg1"/>
            </a:solidFill>
          </a:ln>
        </p:spPr>
        <p:txBody>
          <a:bodyPr>
            <a:normAutofit fontScale="25000" lnSpcReduction="20000"/>
          </a:bodyPr>
          <a:lstStyle/>
          <a:p>
            <a:pPr>
              <a:lnSpc>
                <a:spcPct val="150000"/>
              </a:lnSpc>
            </a:pPr>
            <a:r>
              <a:rPr lang="en-US" sz="7200" dirty="0" err="1"/>
              <a:t>Compatibilité</a:t>
            </a:r>
            <a:r>
              <a:rPr lang="en-US" sz="7200" dirty="0"/>
              <a:t> avec les plates-</a:t>
            </a:r>
            <a:r>
              <a:rPr lang="en-US" sz="7200" dirty="0" err="1"/>
              <a:t>formes</a:t>
            </a:r>
            <a:r>
              <a:rPr lang="en-US" sz="7200" dirty="0"/>
              <a:t> :</a:t>
            </a:r>
          </a:p>
          <a:p>
            <a:pPr>
              <a:lnSpc>
                <a:spcPct val="150000"/>
              </a:lnSpc>
            </a:pPr>
            <a:r>
              <a:rPr lang="en-US" sz="7200" dirty="0"/>
              <a:t>1. </a:t>
            </a:r>
            <a:r>
              <a:rPr lang="en-US" sz="7200" dirty="0" err="1"/>
              <a:t>Navigateur</a:t>
            </a:r>
            <a:r>
              <a:rPr lang="en-US" sz="7200" dirty="0"/>
              <a:t> web de </a:t>
            </a:r>
            <a:r>
              <a:rPr lang="en-US" sz="7200" dirty="0" err="1"/>
              <a:t>l'ordinateur</a:t>
            </a:r>
            <a:r>
              <a:rPr lang="en-US" sz="7200" dirty="0"/>
              <a:t> portable</a:t>
            </a:r>
          </a:p>
          <a:p>
            <a:pPr>
              <a:lnSpc>
                <a:spcPct val="150000"/>
              </a:lnSpc>
            </a:pPr>
            <a:r>
              <a:rPr lang="en-US" sz="7200" dirty="0"/>
              <a:t>2. Mobile mobile</a:t>
            </a:r>
          </a:p>
          <a:p>
            <a:pPr>
              <a:lnSpc>
                <a:spcPct val="150000"/>
              </a:lnSpc>
            </a:pPr>
            <a:endParaRPr lang="en-US" sz="1800" dirty="0"/>
          </a:p>
          <a:p>
            <a:pPr>
              <a:lnSpc>
                <a:spcPct val="150000"/>
              </a:lnSpc>
            </a:pPr>
            <a:endParaRPr lang="en-US" sz="1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3AEE074-5A3E-1DC7-10AA-9F1A3C48CEDA}"/>
              </a:ext>
            </a:extLst>
          </p:cNvPr>
          <p:cNvSpPr txBox="1"/>
          <p:nvPr/>
        </p:nvSpPr>
        <p:spPr>
          <a:xfrm>
            <a:off x="4922729" y="3928323"/>
            <a:ext cx="4117099" cy="2536464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TABLE DES MATIÈRES :</a:t>
            </a:r>
          </a:p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1. PREMIÈRE ÉTAPE Page 3-5</a:t>
            </a:r>
          </a:p>
          <a:p>
            <a:pPr>
              <a:lnSpc>
                <a:spcPct val="150000"/>
              </a:lnSpc>
            </a:pPr>
            <a:r>
              <a:rPr lang="en-US" dirty="0"/>
              <a:t>2. la </a:t>
            </a:r>
            <a:r>
              <a:rPr lang="en-US" dirty="0" err="1"/>
              <a:t>procédure</a:t>
            </a:r>
            <a:r>
              <a:rPr lang="en-US" dirty="0"/>
              <a:t> </a:t>
            </a:r>
            <a:r>
              <a:rPr lang="en-US" dirty="0" err="1"/>
              <a:t>d'inscription</a:t>
            </a:r>
            <a:r>
              <a:rPr lang="en-US" dirty="0"/>
              <a:t> Page 6-10</a:t>
            </a:r>
          </a:p>
          <a:p>
            <a:pPr>
              <a:lnSpc>
                <a:spcPct val="150000"/>
              </a:lnSpc>
            </a:pPr>
            <a:r>
              <a:rPr lang="en-US" dirty="0"/>
              <a:t>3. la </a:t>
            </a:r>
            <a:r>
              <a:rPr lang="en-US" dirty="0" err="1"/>
              <a:t>procédure</a:t>
            </a:r>
            <a:r>
              <a:rPr lang="en-US" dirty="0"/>
              <a:t> de </a:t>
            </a:r>
            <a:r>
              <a:rPr lang="en-US" dirty="0" err="1"/>
              <a:t>connexion</a:t>
            </a:r>
            <a:r>
              <a:rPr lang="en-US" dirty="0"/>
              <a:t> Page 11-14</a:t>
            </a:r>
          </a:p>
          <a:p>
            <a:pPr>
              <a:lnSpc>
                <a:spcPct val="150000"/>
              </a:lnSpc>
            </a:pPr>
            <a:r>
              <a:rPr lang="en-US" dirty="0"/>
              <a:t>4. Changer le mot de passe Page 15-19</a:t>
            </a:r>
          </a:p>
        </p:txBody>
      </p:sp>
    </p:spTree>
    <p:extLst>
      <p:ext uri="{BB962C8B-B14F-4D97-AF65-F5344CB8AC3E}">
        <p14:creationId xmlns:p14="http://schemas.microsoft.com/office/powerpoint/2010/main" val="26666655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E217A59-7CD6-9472-646F-A54DAB671C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3122" y="388495"/>
            <a:ext cx="5937755" cy="1188720"/>
          </a:xfrm>
        </p:spPr>
        <p:txBody>
          <a:bodyPr/>
          <a:lstStyle/>
          <a:p>
            <a:r>
              <a:rPr lang="en-US" dirty="0"/>
              <a:t>Merci ! !!</a:t>
            </a:r>
            <a:endParaRPr lang="en-HT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337A3C-9499-5F15-E0A8-4898F692DA29}"/>
              </a:ext>
            </a:extLst>
          </p:cNvPr>
          <p:cNvSpPr txBox="1"/>
          <p:nvPr/>
        </p:nvSpPr>
        <p:spPr>
          <a:xfrm>
            <a:off x="2498941" y="2993720"/>
            <a:ext cx="4146115" cy="2031325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N'HÉSITEZ PAS </a:t>
            </a:r>
            <a:r>
              <a:rPr lang="en-US" b="1" dirty="0" err="1"/>
              <a:t>À</a:t>
            </a:r>
            <a:r>
              <a:rPr lang="en-US" b="1" dirty="0"/>
              <a:t> ME CONTACTER PAR :</a:t>
            </a:r>
          </a:p>
          <a:p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Email / </a:t>
            </a:r>
            <a:r>
              <a:rPr lang="en-US" b="1" dirty="0" err="1"/>
              <a:t>alexandro.disla@hanwash.org</a:t>
            </a: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err="1"/>
              <a:t>Whatsap</a:t>
            </a:r>
            <a:r>
              <a:rPr lang="en-US" b="1" dirty="0"/>
              <a:t> </a:t>
            </a:r>
            <a:r>
              <a:rPr lang="en-US" b="1" dirty="0" err="1"/>
              <a:t>ou</a:t>
            </a:r>
            <a:r>
              <a:rPr lang="en-US" b="1" dirty="0"/>
              <a:t> par </a:t>
            </a:r>
            <a:r>
              <a:rPr lang="en-US" b="1" dirty="0" err="1"/>
              <a:t>téléphone</a:t>
            </a:r>
            <a:r>
              <a:rPr lang="en-US" b="1" dirty="0"/>
              <a:t> / +50941483700</a:t>
            </a:r>
            <a:endParaRPr lang="en-HT" dirty="0"/>
          </a:p>
        </p:txBody>
      </p:sp>
    </p:spTree>
    <p:extLst>
      <p:ext uri="{BB962C8B-B14F-4D97-AF65-F5344CB8AC3E}">
        <p14:creationId xmlns:p14="http://schemas.microsoft.com/office/powerpoint/2010/main" val="13605870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34003-888E-F31B-110C-D83F05F99E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2240" y="1040544"/>
            <a:ext cx="6939520" cy="1645920"/>
          </a:xfrm>
        </p:spPr>
        <p:txBody>
          <a:bodyPr/>
          <a:lstStyle/>
          <a:p>
            <a:r>
              <a:rPr lang="en-US" dirty="0"/>
              <a:t>Première étape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B269C9-BC83-3970-DE4D-EDBC91B530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57400" y="4352544"/>
            <a:ext cx="5065205" cy="1057656"/>
          </a:xfrm>
          <a:solidFill>
            <a:schemeClr val="tx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457200" indent="-457200" algn="l"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Le lien de </a:t>
            </a:r>
            <a:r>
              <a:rPr lang="en-US" dirty="0" err="1">
                <a:solidFill>
                  <a:schemeClr val="bg1"/>
                </a:solidFill>
              </a:rPr>
              <a:t>connexion</a:t>
            </a:r>
            <a:endParaRPr lang="en-US" dirty="0">
              <a:solidFill>
                <a:schemeClr val="bg1"/>
              </a:solidFill>
            </a:endParaRPr>
          </a:p>
          <a:p>
            <a:pPr marL="457200" indent="-457200" algn="l"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La page </a:t>
            </a:r>
            <a:r>
              <a:rPr lang="en-US" dirty="0" err="1">
                <a:solidFill>
                  <a:schemeClr val="bg1"/>
                </a:solidFill>
              </a:rPr>
              <a:t>d'accueil</a:t>
            </a:r>
            <a:r>
              <a:rPr lang="en-US" dirty="0">
                <a:solidFill>
                  <a:schemeClr val="bg1"/>
                </a:solidFill>
              </a:rPr>
              <a:t> de </a:t>
            </a:r>
            <a:r>
              <a:rPr lang="en-US" dirty="0" err="1">
                <a:solidFill>
                  <a:schemeClr val="bg1"/>
                </a:solidFill>
              </a:rPr>
              <a:t>mWater</a:t>
            </a:r>
            <a:endParaRPr lang="en-HT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89108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C50CF-1F7B-0889-098F-37AF74BA94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T" dirty="0"/>
              <a:t>MWATER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6B40CC2-B33A-0DEC-7922-06B47F999F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68726" y="2154478"/>
            <a:ext cx="4400119" cy="2743199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84F127-9694-986E-2043-26EE560FBF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76821" y="3888121"/>
            <a:ext cx="2844739" cy="1009556"/>
          </a:xfrm>
          <a:solidFill>
            <a:schemeClr val="tx1">
              <a:lumMod val="95000"/>
              <a:lumOff val="5000"/>
            </a:schemeClr>
          </a:solidFill>
          <a:ln>
            <a:solidFill>
              <a:schemeClr val="bg1"/>
            </a:solidFill>
          </a:ln>
        </p:spPr>
        <p:txBody>
          <a:bodyPr>
            <a:normAutofit/>
          </a:bodyPr>
          <a:lstStyle/>
          <a:p>
            <a:r>
              <a:rPr lang="en-US" dirty="0"/>
              <a:t>LIEN DE CONNEXION :</a:t>
            </a:r>
            <a:br>
              <a:rPr lang="en-HT" dirty="0"/>
            </a:br>
            <a:br>
              <a:rPr lang="en-HT" dirty="0"/>
            </a:b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www.mwater.co</a:t>
            </a:r>
            <a:endParaRPr lang="en-HT" dirty="0"/>
          </a:p>
        </p:txBody>
      </p:sp>
    </p:spTree>
    <p:extLst>
      <p:ext uri="{BB962C8B-B14F-4D97-AF65-F5344CB8AC3E}">
        <p14:creationId xmlns:p14="http://schemas.microsoft.com/office/powerpoint/2010/main" val="34794210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8230D-ABE7-223A-0F50-14DC8DB0F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3122" y="113792"/>
            <a:ext cx="5937755" cy="525441"/>
          </a:xfrm>
        </p:spPr>
        <p:txBody>
          <a:bodyPr>
            <a:normAutofit fontScale="90000"/>
          </a:bodyPr>
          <a:lstStyle/>
          <a:p>
            <a:r>
              <a:rPr lang="en-US" dirty="0"/>
              <a:t>Page </a:t>
            </a:r>
            <a:r>
              <a:rPr lang="en-US" dirty="0" err="1"/>
              <a:t>principale</a:t>
            </a:r>
            <a:endParaRPr lang="en-HT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9F9F142-F514-D78F-8BA3-1132FA2BACA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48803" y="1252604"/>
            <a:ext cx="8619416" cy="5373664"/>
          </a:xfrm>
          <a:ln>
            <a:solidFill>
              <a:schemeClr val="accent1"/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D9B3141-7FFA-4B1A-C8FA-EE74A8DF8090}"/>
              </a:ext>
            </a:extLst>
          </p:cNvPr>
          <p:cNvSpPr/>
          <p:nvPr/>
        </p:nvSpPr>
        <p:spPr>
          <a:xfrm>
            <a:off x="7665929" y="2041742"/>
            <a:ext cx="1102290" cy="36325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53B6C0F-2FB1-1B32-A061-77AED70014E3}"/>
              </a:ext>
            </a:extLst>
          </p:cNvPr>
          <p:cNvSpPr/>
          <p:nvPr/>
        </p:nvSpPr>
        <p:spPr>
          <a:xfrm>
            <a:off x="926926" y="1528175"/>
            <a:ext cx="6851737" cy="24987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761537B-9921-60AB-D216-304B24B8B85B}"/>
              </a:ext>
            </a:extLst>
          </p:cNvPr>
          <p:cNvSpPr txBox="1"/>
          <p:nvPr/>
        </p:nvSpPr>
        <p:spPr>
          <a:xfrm>
            <a:off x="7540877" y="368094"/>
            <a:ext cx="1515441" cy="92333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/>
              <a:t>Vous</a:t>
            </a:r>
            <a:r>
              <a:rPr lang="en-US" dirty="0"/>
              <a:t> </a:t>
            </a:r>
            <a:r>
              <a:rPr lang="en-US" dirty="0" err="1"/>
              <a:t>pouvez</a:t>
            </a:r>
            <a:r>
              <a:rPr lang="en-US" dirty="0"/>
              <a:t> </a:t>
            </a:r>
            <a:r>
              <a:rPr lang="en-US" dirty="0" err="1"/>
              <a:t>choisir</a:t>
            </a:r>
            <a:r>
              <a:rPr lang="en-US" dirty="0"/>
              <a:t> </a:t>
            </a:r>
            <a:r>
              <a:rPr lang="en-US" dirty="0" err="1"/>
              <a:t>votre</a:t>
            </a:r>
            <a:r>
              <a:rPr lang="en-US" dirty="0"/>
              <a:t> langue, </a:t>
            </a:r>
            <a:r>
              <a:rPr lang="en-US" dirty="0" err="1"/>
              <a:t>ici</a:t>
            </a:r>
            <a:endParaRPr lang="en-HT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B8ED7BB-5ABB-8003-E016-A581D261E4C5}"/>
              </a:ext>
            </a:extLst>
          </p:cNvPr>
          <p:cNvCxnSpPr>
            <a:stCxn id="7" idx="0"/>
          </p:cNvCxnSpPr>
          <p:nvPr/>
        </p:nvCxnSpPr>
        <p:spPr>
          <a:xfrm flipH="1" flipV="1">
            <a:off x="8192022" y="1314121"/>
            <a:ext cx="25052" cy="727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48280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8341A7-5C0D-3EBC-FB34-432B831477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3071" y="405162"/>
            <a:ext cx="6726527" cy="732237"/>
          </a:xfrm>
        </p:spPr>
        <p:txBody>
          <a:bodyPr>
            <a:normAutofit fontScale="90000"/>
          </a:bodyPr>
          <a:lstStyle/>
          <a:p>
            <a:r>
              <a:rPr lang="en-US" dirty="0"/>
              <a:t>S'INSCRIRE</a:t>
            </a:r>
            <a:endParaRPr lang="en-HT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7EB423-7C68-211C-8674-FBA5277D9E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60758" y="2327818"/>
            <a:ext cx="5011151" cy="2202363"/>
          </a:xfrm>
          <a:solidFill>
            <a:schemeClr val="tx1"/>
          </a:solidFill>
          <a:ln>
            <a:solidFill>
              <a:schemeClr val="accent1"/>
            </a:solidFill>
          </a:ln>
        </p:spPr>
        <p:txBody>
          <a:bodyPr/>
          <a:lstStyle/>
          <a:p>
            <a:pPr algn="just"/>
            <a:r>
              <a:rPr lang="en-US" dirty="0" err="1">
                <a:solidFill>
                  <a:schemeClr val="bg1"/>
                </a:solidFill>
              </a:rPr>
              <a:t>Quelles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sont</a:t>
            </a:r>
            <a:r>
              <a:rPr lang="en-US" dirty="0">
                <a:solidFill>
                  <a:schemeClr val="bg1"/>
                </a:solidFill>
              </a:rPr>
              <a:t> les étapes ?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dirty="0" err="1">
                <a:solidFill>
                  <a:schemeClr val="bg1"/>
                </a:solidFill>
              </a:rPr>
              <a:t>Connexion</a:t>
            </a:r>
            <a:r>
              <a:rPr lang="en-US" dirty="0">
                <a:solidFill>
                  <a:schemeClr val="bg1"/>
                </a:solidFill>
              </a:rPr>
              <a:t> avec la </a:t>
            </a:r>
            <a:r>
              <a:rPr lang="en-US" dirty="0" err="1">
                <a:solidFill>
                  <a:schemeClr val="bg1"/>
                </a:solidFill>
              </a:rPr>
              <a:t>plateforme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mWater</a:t>
            </a:r>
            <a:endParaRPr lang="en-US" dirty="0">
              <a:solidFill>
                <a:schemeClr val="bg1"/>
              </a:solidFill>
            </a:endParaRPr>
          </a:p>
          <a:p>
            <a:pPr marL="457200" indent="-457200" algn="just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La </a:t>
            </a:r>
            <a:r>
              <a:rPr lang="en-US" dirty="0" err="1">
                <a:solidFill>
                  <a:schemeClr val="bg1"/>
                </a:solidFill>
              </a:rPr>
              <a:t>présentation</a:t>
            </a:r>
            <a:r>
              <a:rPr lang="en-US" dirty="0">
                <a:solidFill>
                  <a:schemeClr val="bg1"/>
                </a:solidFill>
              </a:rPr>
              <a:t> de la page </a:t>
            </a:r>
            <a:r>
              <a:rPr lang="en-US" dirty="0" err="1">
                <a:solidFill>
                  <a:schemeClr val="bg1"/>
                </a:solidFill>
              </a:rPr>
              <a:t>principale</a:t>
            </a:r>
            <a:endParaRPr lang="en-US" dirty="0">
              <a:solidFill>
                <a:schemeClr val="bg1"/>
              </a:solidFill>
            </a:endParaRPr>
          </a:p>
          <a:p>
            <a:pPr marL="457200" indent="-457200" algn="just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Le </a:t>
            </a:r>
            <a:r>
              <a:rPr lang="en-US" dirty="0" err="1">
                <a:solidFill>
                  <a:schemeClr val="bg1"/>
                </a:solidFill>
              </a:rPr>
              <a:t>formulaire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d'inscription</a:t>
            </a:r>
            <a:endParaRPr lang="en-US" dirty="0">
              <a:solidFill>
                <a:schemeClr val="bg1"/>
              </a:solidFill>
            </a:endParaRPr>
          </a:p>
          <a:p>
            <a:pPr marL="457200" indent="-457200" algn="just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La </a:t>
            </a:r>
            <a:r>
              <a:rPr lang="en-US" dirty="0" err="1">
                <a:solidFill>
                  <a:schemeClr val="bg1"/>
                </a:solidFill>
              </a:rPr>
              <a:t>présentation</a:t>
            </a:r>
            <a:r>
              <a:rPr lang="en-US" dirty="0">
                <a:solidFill>
                  <a:schemeClr val="bg1"/>
                </a:solidFill>
              </a:rPr>
              <a:t> de la page </a:t>
            </a:r>
            <a:r>
              <a:rPr lang="en-US" dirty="0" err="1">
                <a:solidFill>
                  <a:schemeClr val="bg1"/>
                </a:solidFill>
              </a:rPr>
              <a:t>d'accueil</a:t>
            </a:r>
            <a:endParaRPr lang="en-HT" dirty="0">
              <a:solidFill>
                <a:schemeClr val="bg1"/>
              </a:solidFill>
            </a:endParaRPr>
          </a:p>
          <a:p>
            <a:pPr marL="457200" indent="-457200" algn="just">
              <a:buAutoNum type="arabicPeriod"/>
            </a:pPr>
            <a:endParaRPr lang="en-HT" dirty="0">
              <a:solidFill>
                <a:schemeClr val="bg1"/>
              </a:solidFill>
            </a:endParaRPr>
          </a:p>
          <a:p>
            <a:pPr marL="457200" indent="-457200" algn="just">
              <a:buAutoNum type="arabicPeriod"/>
            </a:pPr>
            <a:endParaRPr lang="en-HT" dirty="0">
              <a:solidFill>
                <a:schemeClr val="bg1"/>
              </a:solidFill>
            </a:endParaRPr>
          </a:p>
          <a:p>
            <a:pPr marL="457200" indent="-457200" algn="just">
              <a:buAutoNum type="arabicPeriod"/>
            </a:pPr>
            <a:endParaRPr lang="en-HT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08383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6D7A9B-A8A2-8F17-9E33-D5161E3760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029" y="188078"/>
            <a:ext cx="5927942" cy="550957"/>
          </a:xfrm>
        </p:spPr>
        <p:txBody>
          <a:bodyPr>
            <a:normAutofit fontScale="90000"/>
          </a:bodyPr>
          <a:lstStyle/>
          <a:p>
            <a:r>
              <a:rPr lang="en-US" dirty="0"/>
              <a:t>Page </a:t>
            </a:r>
            <a:r>
              <a:rPr lang="en-US" dirty="0" err="1"/>
              <a:t>principale</a:t>
            </a:r>
            <a:endParaRPr lang="en-HT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A53289-88B3-9D72-DD6B-163E4C7AD0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061" y="1064713"/>
            <a:ext cx="8540785" cy="534216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55A6EBE7-BFFF-8B34-54C5-48B59D2714B8}"/>
              </a:ext>
            </a:extLst>
          </p:cNvPr>
          <p:cNvSpPr/>
          <p:nvPr/>
        </p:nvSpPr>
        <p:spPr>
          <a:xfrm>
            <a:off x="2718148" y="2730674"/>
            <a:ext cx="4121063" cy="2855934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F2970D8-8F2C-4937-711D-D06B8D5E8B3C}"/>
              </a:ext>
            </a:extLst>
          </p:cNvPr>
          <p:cNvSpPr/>
          <p:nvPr/>
        </p:nvSpPr>
        <p:spPr>
          <a:xfrm>
            <a:off x="3995803" y="3920647"/>
            <a:ext cx="1352811" cy="688931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245EC46-1FF3-654B-7804-92CFC3C71191}"/>
              </a:ext>
            </a:extLst>
          </p:cNvPr>
          <p:cNvSpPr/>
          <p:nvPr/>
        </p:nvSpPr>
        <p:spPr>
          <a:xfrm>
            <a:off x="3995803" y="4709786"/>
            <a:ext cx="1352811" cy="538619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42C23FD-F115-73E6-47D2-FCA6402FFD66}"/>
              </a:ext>
            </a:extLst>
          </p:cNvPr>
          <p:cNvCxnSpPr/>
          <p:nvPr/>
        </p:nvCxnSpPr>
        <p:spPr>
          <a:xfrm flipV="1">
            <a:off x="5348614" y="3581400"/>
            <a:ext cx="1852286" cy="4445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2D3FFF6-F06B-B752-140B-EC6E65087EB8}"/>
              </a:ext>
            </a:extLst>
          </p:cNvPr>
          <p:cNvSpPr txBox="1"/>
          <p:nvPr/>
        </p:nvSpPr>
        <p:spPr>
          <a:xfrm>
            <a:off x="7200900" y="2937353"/>
            <a:ext cx="1534039" cy="1477328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/>
              <a:t>Cliquez</a:t>
            </a:r>
            <a:r>
              <a:rPr lang="en-US" dirty="0"/>
              <a:t> </a:t>
            </a:r>
            <a:r>
              <a:rPr lang="en-US" dirty="0" err="1"/>
              <a:t>maintenant</a:t>
            </a:r>
            <a:r>
              <a:rPr lang="en-US" dirty="0"/>
              <a:t> pour </a:t>
            </a:r>
            <a:r>
              <a:rPr lang="en-US" dirty="0" err="1"/>
              <a:t>accéder</a:t>
            </a:r>
            <a:r>
              <a:rPr lang="en-US" dirty="0"/>
              <a:t> </a:t>
            </a:r>
            <a:r>
              <a:rPr lang="en-US" dirty="0" err="1"/>
              <a:t>à</a:t>
            </a:r>
            <a:r>
              <a:rPr lang="en-US" dirty="0"/>
              <a:t> la page </a:t>
            </a:r>
            <a:r>
              <a:rPr lang="en-US" dirty="0" err="1"/>
              <a:t>d'inscription</a:t>
            </a:r>
            <a:r>
              <a:rPr lang="en-US" dirty="0"/>
              <a:t>.</a:t>
            </a:r>
            <a:endParaRPr lang="en-HT" dirty="0"/>
          </a:p>
        </p:txBody>
      </p:sp>
    </p:spTree>
    <p:extLst>
      <p:ext uri="{BB962C8B-B14F-4D97-AF65-F5344CB8AC3E}">
        <p14:creationId xmlns:p14="http://schemas.microsoft.com/office/powerpoint/2010/main" val="23165168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E6A584-5121-04C0-78C7-DF8FCFAA6D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732" y="97916"/>
            <a:ext cx="5911851" cy="445008"/>
          </a:xfrm>
        </p:spPr>
        <p:txBody>
          <a:bodyPr>
            <a:normAutofit fontScale="90000"/>
          </a:bodyPr>
          <a:lstStyle/>
          <a:p>
            <a:r>
              <a:rPr lang="en-US" dirty="0"/>
              <a:t>La page </a:t>
            </a:r>
            <a:r>
              <a:rPr lang="en-US" dirty="0" err="1"/>
              <a:t>d'inscription</a:t>
            </a:r>
            <a:endParaRPr lang="en-HT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486AD4-30F5-658F-5FFD-44AC3858A4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732" y="1333500"/>
            <a:ext cx="8682534" cy="542658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7E10856-274D-2A71-4E07-8FBD30EB98A8}"/>
              </a:ext>
            </a:extLst>
          </p:cNvPr>
          <p:cNvSpPr txBox="1"/>
          <p:nvPr/>
        </p:nvSpPr>
        <p:spPr>
          <a:xfrm>
            <a:off x="6426200" y="97916"/>
            <a:ext cx="2616200" cy="92333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/>
              <a:t>Cela</a:t>
            </a:r>
            <a:r>
              <a:rPr lang="en-US" dirty="0"/>
              <a:t> </a:t>
            </a:r>
            <a:r>
              <a:rPr lang="en-US" dirty="0" err="1"/>
              <a:t>indique</a:t>
            </a:r>
            <a:r>
              <a:rPr lang="en-US" dirty="0"/>
              <a:t> que </a:t>
            </a:r>
            <a:r>
              <a:rPr lang="en-US" dirty="0" err="1"/>
              <a:t>vous</a:t>
            </a:r>
            <a:r>
              <a:rPr lang="en-US" dirty="0"/>
              <a:t> </a:t>
            </a:r>
            <a:r>
              <a:rPr lang="en-US" dirty="0" err="1"/>
              <a:t>n'êtes</a:t>
            </a:r>
            <a:r>
              <a:rPr lang="en-US" dirty="0"/>
              <a:t> pas encore </a:t>
            </a:r>
            <a:r>
              <a:rPr lang="en-US" dirty="0" err="1"/>
              <a:t>connecté</a:t>
            </a:r>
            <a:r>
              <a:rPr lang="en-US" dirty="0"/>
              <a:t> au </a:t>
            </a:r>
            <a:r>
              <a:rPr lang="en-US" dirty="0" err="1"/>
              <a:t>système</a:t>
            </a:r>
            <a:r>
              <a:rPr lang="en-US" dirty="0"/>
              <a:t>.</a:t>
            </a:r>
            <a:endParaRPr lang="en-HT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1E4601-EB99-8139-AFFB-6BC0CD233E67}"/>
              </a:ext>
            </a:extLst>
          </p:cNvPr>
          <p:cNvSpPr txBox="1"/>
          <p:nvPr/>
        </p:nvSpPr>
        <p:spPr>
          <a:xfrm>
            <a:off x="4679950" y="723900"/>
            <a:ext cx="1574800" cy="2031325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/>
              <a:t>Vous</a:t>
            </a:r>
            <a:r>
              <a:rPr lang="en-US" dirty="0"/>
              <a:t> </a:t>
            </a:r>
            <a:r>
              <a:rPr lang="en-US" dirty="0" err="1"/>
              <a:t>pouvez</a:t>
            </a:r>
            <a:r>
              <a:rPr lang="en-US" dirty="0"/>
              <a:t> changer la langue </a:t>
            </a:r>
            <a:r>
              <a:rPr lang="en-US" dirty="0" err="1"/>
              <a:t>ici</a:t>
            </a:r>
            <a:r>
              <a:rPr lang="en-US" dirty="0"/>
              <a:t>. Pour </a:t>
            </a:r>
            <a:r>
              <a:rPr lang="en-US" dirty="0" err="1"/>
              <a:t>l'instant</a:t>
            </a:r>
            <a:r>
              <a:rPr lang="en-US" dirty="0"/>
              <a:t>, il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indiqué</a:t>
            </a:r>
            <a:r>
              <a:rPr lang="en-US" dirty="0"/>
              <a:t> que </a:t>
            </a:r>
            <a:r>
              <a:rPr lang="en-US" dirty="0" err="1"/>
              <a:t>cette</a:t>
            </a:r>
            <a:r>
              <a:rPr lang="en-US" dirty="0"/>
              <a:t> page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anglais</a:t>
            </a:r>
            <a:r>
              <a:rPr lang="en-US" dirty="0"/>
              <a:t>.</a:t>
            </a:r>
            <a:endParaRPr lang="en-HT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26AB19F-A32F-F4DA-EC53-7C6C84DC324E}"/>
              </a:ext>
            </a:extLst>
          </p:cNvPr>
          <p:cNvSpPr/>
          <p:nvPr/>
        </p:nvSpPr>
        <p:spPr>
          <a:xfrm>
            <a:off x="7556500" y="2209800"/>
            <a:ext cx="292100" cy="3048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0201979-725C-5E0C-1B16-E2C1F36974CA}"/>
              </a:ext>
            </a:extLst>
          </p:cNvPr>
          <p:cNvSpPr/>
          <p:nvPr/>
        </p:nvSpPr>
        <p:spPr>
          <a:xfrm>
            <a:off x="8191500" y="2209800"/>
            <a:ext cx="721766" cy="3048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2110553-CBDE-5D54-1C32-B8C058F007C0}"/>
              </a:ext>
            </a:extLst>
          </p:cNvPr>
          <p:cNvCxnSpPr/>
          <p:nvPr/>
        </p:nvCxnSpPr>
        <p:spPr>
          <a:xfrm flipH="1" flipV="1">
            <a:off x="8483600" y="1021246"/>
            <a:ext cx="266700" cy="11885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F4237F1-D5EC-25E0-0263-CE7977697C15}"/>
              </a:ext>
            </a:extLst>
          </p:cNvPr>
          <p:cNvCxnSpPr>
            <a:stCxn id="7" idx="1"/>
          </p:cNvCxnSpPr>
          <p:nvPr/>
        </p:nvCxnSpPr>
        <p:spPr>
          <a:xfrm flipH="1" flipV="1">
            <a:off x="6254750" y="2209800"/>
            <a:ext cx="1301750" cy="152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5A38681E-6D71-A42F-A87A-812B877D0ABB}"/>
              </a:ext>
            </a:extLst>
          </p:cNvPr>
          <p:cNvSpPr/>
          <p:nvPr/>
        </p:nvSpPr>
        <p:spPr>
          <a:xfrm>
            <a:off x="2197099" y="3225800"/>
            <a:ext cx="3246967" cy="3810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CE3A85-6E36-B7C7-0BF7-25076E74429C}"/>
              </a:ext>
            </a:extLst>
          </p:cNvPr>
          <p:cNvSpPr txBox="1"/>
          <p:nvPr/>
        </p:nvSpPr>
        <p:spPr>
          <a:xfrm>
            <a:off x="355600" y="2209800"/>
            <a:ext cx="1460500" cy="175432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/>
              <a:t>Remplissez</a:t>
            </a:r>
            <a:r>
              <a:rPr lang="en-US" dirty="0"/>
              <a:t> </a:t>
            </a:r>
            <a:r>
              <a:rPr lang="en-US" dirty="0" err="1"/>
              <a:t>respectivement</a:t>
            </a:r>
            <a:r>
              <a:rPr lang="en-US" dirty="0"/>
              <a:t> </a:t>
            </a:r>
            <a:r>
              <a:rPr lang="en-US" dirty="0" err="1"/>
              <a:t>votre</a:t>
            </a:r>
            <a:r>
              <a:rPr lang="en-US" dirty="0"/>
              <a:t> </a:t>
            </a:r>
            <a:r>
              <a:rPr lang="en-US" dirty="0" err="1"/>
              <a:t>prénom</a:t>
            </a:r>
            <a:r>
              <a:rPr lang="en-US" dirty="0"/>
              <a:t> et </a:t>
            </a:r>
            <a:r>
              <a:rPr lang="en-US" dirty="0" err="1"/>
              <a:t>votre</a:t>
            </a:r>
            <a:r>
              <a:rPr lang="en-US" dirty="0"/>
              <a:t> nom de </a:t>
            </a:r>
            <a:r>
              <a:rPr lang="en-US" dirty="0" err="1"/>
              <a:t>famille</a:t>
            </a:r>
            <a:r>
              <a:rPr lang="en-US" dirty="0"/>
              <a:t>.</a:t>
            </a:r>
            <a:endParaRPr lang="en-HT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5D95CD3-0814-5B92-13C9-C20114D2E9F0}"/>
              </a:ext>
            </a:extLst>
          </p:cNvPr>
          <p:cNvCxnSpPr/>
          <p:nvPr/>
        </p:nvCxnSpPr>
        <p:spPr>
          <a:xfrm flipH="1" flipV="1">
            <a:off x="1854200" y="3422650"/>
            <a:ext cx="342900" cy="63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E7C902A4-4515-71B4-9E4B-936AC98D3847}"/>
              </a:ext>
            </a:extLst>
          </p:cNvPr>
          <p:cNvSpPr/>
          <p:nvPr/>
        </p:nvSpPr>
        <p:spPr>
          <a:xfrm>
            <a:off x="2184660" y="3625850"/>
            <a:ext cx="4686300" cy="546100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B34078F-A5DD-8398-4206-3F4E58AC6804}"/>
              </a:ext>
            </a:extLst>
          </p:cNvPr>
          <p:cNvSpPr txBox="1"/>
          <p:nvPr/>
        </p:nvSpPr>
        <p:spPr>
          <a:xfrm>
            <a:off x="7063328" y="2755675"/>
            <a:ext cx="1803400" cy="1384995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b="1" dirty="0"/>
              <a:t>Le nom </a:t>
            </a:r>
            <a:r>
              <a:rPr lang="en-US" sz="1200" b="1" dirty="0" err="1"/>
              <a:t>d'utilisateur</a:t>
            </a:r>
            <a:r>
              <a:rPr lang="en-US" sz="1200" b="1" dirty="0"/>
              <a:t> doit </a:t>
            </a:r>
            <a:r>
              <a:rPr lang="en-US" sz="1200" b="1" dirty="0" err="1"/>
              <a:t>être</a:t>
            </a:r>
            <a:r>
              <a:rPr lang="en-US" sz="1200" b="1" dirty="0"/>
              <a:t> :</a:t>
            </a:r>
          </a:p>
          <a:p>
            <a:endParaRPr lang="en-US" sz="1200" b="1" dirty="0"/>
          </a:p>
          <a:p>
            <a:r>
              <a:rPr lang="en-US" sz="1200" b="1" dirty="0"/>
              <a:t>« </a:t>
            </a:r>
            <a:r>
              <a:rPr lang="en-US" sz="1200" b="1" dirty="0" err="1"/>
              <a:t>prénom.nom</a:t>
            </a:r>
            <a:r>
              <a:rPr lang="en-US" sz="1200" b="1" dirty="0"/>
              <a:t> »</a:t>
            </a:r>
          </a:p>
          <a:p>
            <a:endParaRPr lang="en-US" sz="1200" b="1" dirty="0"/>
          </a:p>
          <a:p>
            <a:r>
              <a:rPr lang="en-US" sz="1200" b="1" dirty="0" err="1"/>
              <a:t>comme</a:t>
            </a:r>
            <a:r>
              <a:rPr lang="en-US" sz="1200" b="1" dirty="0"/>
              <a:t> : </a:t>
            </a:r>
            <a:r>
              <a:rPr lang="en-US" sz="1200" b="1" dirty="0" err="1"/>
              <a:t>alexandro.disla</a:t>
            </a:r>
            <a:endParaRPr lang="en-HT" sz="1200" b="1" dirty="0"/>
          </a:p>
        </p:txBody>
      </p: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0E3948EA-F2D3-8052-5891-CBE8177838E3}"/>
              </a:ext>
            </a:extLst>
          </p:cNvPr>
          <p:cNvCxnSpPr>
            <a:cxnSpLocks/>
          </p:cNvCxnSpPr>
          <p:nvPr/>
        </p:nvCxnSpPr>
        <p:spPr>
          <a:xfrm flipV="1">
            <a:off x="6299764" y="3152776"/>
            <a:ext cx="763566" cy="48837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373AFED0-A219-8878-676B-A03F6B43B223}"/>
              </a:ext>
            </a:extLst>
          </p:cNvPr>
          <p:cNvSpPr/>
          <p:nvPr/>
        </p:nvSpPr>
        <p:spPr>
          <a:xfrm>
            <a:off x="2197099" y="4171950"/>
            <a:ext cx="4866229" cy="85146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51266C5-5A44-6DC3-0D54-5007FE771293}"/>
              </a:ext>
            </a:extLst>
          </p:cNvPr>
          <p:cNvSpPr txBox="1"/>
          <p:nvPr/>
        </p:nvSpPr>
        <p:spPr>
          <a:xfrm>
            <a:off x="345121" y="4028505"/>
            <a:ext cx="1241706" cy="2585323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/>
              <a:t>Remplissez</a:t>
            </a:r>
            <a:r>
              <a:rPr lang="en-US" dirty="0"/>
              <a:t> </a:t>
            </a:r>
            <a:r>
              <a:rPr lang="en-US" dirty="0" err="1"/>
              <a:t>votre</a:t>
            </a:r>
            <a:r>
              <a:rPr lang="en-US" dirty="0"/>
              <a:t> mot de passe et </a:t>
            </a:r>
            <a:r>
              <a:rPr lang="en-US" dirty="0" err="1"/>
              <a:t>une</a:t>
            </a:r>
            <a:r>
              <a:rPr lang="en-US" dirty="0"/>
              <a:t> </a:t>
            </a:r>
            <a:r>
              <a:rPr lang="en-US" dirty="0" err="1"/>
              <a:t>adresse</a:t>
            </a:r>
            <a:r>
              <a:rPr lang="en-US" dirty="0"/>
              <a:t> </a:t>
            </a:r>
            <a:r>
              <a:rPr lang="en-US" dirty="0" err="1"/>
              <a:t>électronique</a:t>
            </a:r>
            <a:r>
              <a:rPr lang="en-US" dirty="0"/>
              <a:t> </a:t>
            </a:r>
            <a:r>
              <a:rPr lang="en-US" dirty="0" err="1"/>
              <a:t>fonctionnelle</a:t>
            </a:r>
            <a:r>
              <a:rPr lang="en-US" dirty="0"/>
              <a:t>.</a:t>
            </a:r>
            <a:endParaRPr lang="en-HT" dirty="0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652CED4-AD46-7EED-3ED0-4D8D20BCA7AC}"/>
              </a:ext>
            </a:extLst>
          </p:cNvPr>
          <p:cNvCxnSpPr/>
          <p:nvPr/>
        </p:nvCxnSpPr>
        <p:spPr>
          <a:xfrm flipH="1">
            <a:off x="1570027" y="4477704"/>
            <a:ext cx="6270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335BA44B-9197-EC1D-AF49-F13F000B4947}"/>
              </a:ext>
            </a:extLst>
          </p:cNvPr>
          <p:cNvSpPr/>
          <p:nvPr/>
        </p:nvSpPr>
        <p:spPr>
          <a:xfrm>
            <a:off x="2197099" y="5023413"/>
            <a:ext cx="4956055" cy="555584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57DD07B-EFC1-687B-4511-E43EC57BE10D}"/>
              </a:ext>
            </a:extLst>
          </p:cNvPr>
          <p:cNvSpPr txBox="1"/>
          <p:nvPr/>
        </p:nvSpPr>
        <p:spPr>
          <a:xfrm>
            <a:off x="7296671" y="4955389"/>
            <a:ext cx="1534026" cy="175432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/>
              <a:t>L'organisation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HANWASH.  </a:t>
            </a:r>
            <a:r>
              <a:rPr lang="en-US" dirty="0" err="1"/>
              <a:t>Cliquez</a:t>
            </a:r>
            <a:r>
              <a:rPr lang="en-US" dirty="0"/>
              <a:t> sur le bouton de confirmation.</a:t>
            </a:r>
            <a:endParaRPr lang="en-HT" dirty="0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9A45144-0CA0-0F66-B877-42C57CF772F9}"/>
              </a:ext>
            </a:extLst>
          </p:cNvPr>
          <p:cNvCxnSpPr/>
          <p:nvPr/>
        </p:nvCxnSpPr>
        <p:spPr>
          <a:xfrm>
            <a:off x="7153154" y="5524500"/>
            <a:ext cx="1628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D2017AE-7D03-2DE2-0A1C-14AD86AFFECC}"/>
              </a:ext>
            </a:extLst>
          </p:cNvPr>
          <p:cNvCxnSpPr/>
          <p:nvPr/>
        </p:nvCxnSpPr>
        <p:spPr>
          <a:xfrm>
            <a:off x="2488557" y="5832552"/>
            <a:ext cx="949124" cy="6261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1A4B27DE-DA67-DD73-DE38-7AF9C703F9DC}"/>
              </a:ext>
            </a:extLst>
          </p:cNvPr>
          <p:cNvSpPr txBox="1"/>
          <p:nvPr/>
        </p:nvSpPr>
        <p:spPr>
          <a:xfrm>
            <a:off x="3453355" y="5870175"/>
            <a:ext cx="2689227" cy="92333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/>
              <a:t>Cliquez</a:t>
            </a:r>
            <a:r>
              <a:rPr lang="en-US" dirty="0"/>
              <a:t> sur le bouton </a:t>
            </a:r>
            <a:r>
              <a:rPr lang="en-US" dirty="0" err="1"/>
              <a:t>d'inscription</a:t>
            </a:r>
            <a:r>
              <a:rPr lang="en-US" dirty="0"/>
              <a:t> </a:t>
            </a:r>
            <a:r>
              <a:rPr lang="en-US" dirty="0" err="1"/>
              <a:t>lorsque</a:t>
            </a:r>
            <a:r>
              <a:rPr lang="en-US" dirty="0"/>
              <a:t> </a:t>
            </a:r>
            <a:r>
              <a:rPr lang="en-US" dirty="0" err="1"/>
              <a:t>vous</a:t>
            </a:r>
            <a:r>
              <a:rPr lang="en-US" dirty="0"/>
              <a:t> </a:t>
            </a:r>
            <a:r>
              <a:rPr lang="en-US" dirty="0" err="1"/>
              <a:t>avez</a:t>
            </a:r>
            <a:r>
              <a:rPr lang="en-US" dirty="0"/>
              <a:t> </a:t>
            </a:r>
            <a:r>
              <a:rPr lang="en-US" dirty="0" err="1"/>
              <a:t>terminé</a:t>
            </a:r>
            <a:r>
              <a:rPr lang="en-US" dirty="0"/>
              <a:t>.</a:t>
            </a:r>
            <a:endParaRPr lang="en-HT" dirty="0"/>
          </a:p>
        </p:txBody>
      </p:sp>
    </p:spTree>
    <p:extLst>
      <p:ext uri="{BB962C8B-B14F-4D97-AF65-F5344CB8AC3E}">
        <p14:creationId xmlns:p14="http://schemas.microsoft.com/office/powerpoint/2010/main" val="15261196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D94F06-30AA-8964-703D-5A3C3A6E8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200604"/>
            <a:ext cx="5915417" cy="701270"/>
          </a:xfrm>
        </p:spPr>
        <p:txBody>
          <a:bodyPr>
            <a:normAutofit fontScale="90000"/>
          </a:bodyPr>
          <a:lstStyle/>
          <a:p>
            <a:r>
              <a:rPr lang="en-US" dirty="0"/>
              <a:t>Page </a:t>
            </a:r>
            <a:r>
              <a:rPr lang="en-US" dirty="0" err="1"/>
              <a:t>d'accueil</a:t>
            </a:r>
            <a:r>
              <a:rPr lang="en-US" dirty="0"/>
              <a:t> de </a:t>
            </a:r>
            <a:r>
              <a:rPr lang="en-US" dirty="0" err="1"/>
              <a:t>Mwater</a:t>
            </a:r>
            <a:endParaRPr lang="en-HT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15BD92-5076-A57E-7D76-31B101CF63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573582"/>
            <a:ext cx="7772400" cy="485775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F6D23AA-D596-D329-09D0-2B2EFF42ED8B}"/>
              </a:ext>
            </a:extLst>
          </p:cNvPr>
          <p:cNvSpPr/>
          <p:nvPr/>
        </p:nvSpPr>
        <p:spPr>
          <a:xfrm>
            <a:off x="7753611" y="2354893"/>
            <a:ext cx="613775" cy="21294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FD794A-4F30-5206-882A-CAC063EF34C0}"/>
              </a:ext>
            </a:extLst>
          </p:cNvPr>
          <p:cNvSpPr txBox="1"/>
          <p:nvPr/>
        </p:nvSpPr>
        <p:spPr>
          <a:xfrm>
            <a:off x="7315200" y="87682"/>
            <a:ext cx="1728592" cy="1477328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/>
              <a:t>Ceci</a:t>
            </a:r>
            <a:r>
              <a:rPr lang="en-US" dirty="0"/>
              <a:t> </a:t>
            </a:r>
            <a:r>
              <a:rPr lang="en-US" dirty="0" err="1"/>
              <a:t>indiquera</a:t>
            </a:r>
            <a:r>
              <a:rPr lang="en-US" dirty="0"/>
              <a:t> </a:t>
            </a:r>
            <a:r>
              <a:rPr lang="en-US" dirty="0" err="1"/>
              <a:t>votre</a:t>
            </a:r>
            <a:r>
              <a:rPr lang="en-US" dirty="0"/>
              <a:t> nom </a:t>
            </a:r>
            <a:r>
              <a:rPr lang="en-US" dirty="0" err="1"/>
              <a:t>d'utilisateur</a:t>
            </a:r>
            <a:r>
              <a:rPr lang="en-US" dirty="0"/>
              <a:t>. Le </a:t>
            </a:r>
            <a:r>
              <a:rPr lang="en-US" dirty="0" err="1"/>
              <a:t>processus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terminé</a:t>
            </a:r>
            <a:r>
              <a:rPr lang="en-US" dirty="0"/>
              <a:t>.</a:t>
            </a:r>
            <a:endParaRPr lang="en-HT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9968F9B-5906-4BFA-2089-1E5C4BC8CEBC}"/>
              </a:ext>
            </a:extLst>
          </p:cNvPr>
          <p:cNvCxnSpPr>
            <a:stCxn id="5" idx="0"/>
          </p:cNvCxnSpPr>
          <p:nvPr/>
        </p:nvCxnSpPr>
        <p:spPr>
          <a:xfrm flipH="1" flipV="1">
            <a:off x="7966553" y="1565010"/>
            <a:ext cx="93946" cy="7898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355475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{CBF1E924-B9DB-4041-BA81-B1CBA651A201}tf10001120</Template>
  <TotalTime>14980</TotalTime>
  <Words>634</Words>
  <Application>Microsoft Macintosh PowerPoint</Application>
  <PresentationFormat>Letter Paper (8.5x11 in)</PresentationFormat>
  <Paragraphs>88</Paragraphs>
  <Slides>20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Gill Sans MT</vt:lpstr>
      <vt:lpstr>Parcel</vt:lpstr>
      <vt:lpstr>Authentification on mwater</vt:lpstr>
      <vt:lpstr>mWater</vt:lpstr>
      <vt:lpstr>Première étape</vt:lpstr>
      <vt:lpstr>MWATER</vt:lpstr>
      <vt:lpstr>Page principale</vt:lpstr>
      <vt:lpstr>S'INSCRIRE</vt:lpstr>
      <vt:lpstr>Page principale</vt:lpstr>
      <vt:lpstr>La page d'inscription</vt:lpstr>
      <vt:lpstr>Page d'accueil de Mwater</vt:lpstr>
      <vt:lpstr>Merci ! !!</vt:lpstr>
      <vt:lpstr>Connexion</vt:lpstr>
      <vt:lpstr>Page principale</vt:lpstr>
      <vt:lpstr>Page de connexion</vt:lpstr>
      <vt:lpstr>Page d'accueil de Mwater</vt:lpstr>
      <vt:lpstr>Changer le mot de Passe</vt:lpstr>
      <vt:lpstr>Changer le mote de passe</vt:lpstr>
      <vt:lpstr>Changer le mot de passe</vt:lpstr>
      <vt:lpstr>Changer ler mot de passe</vt:lpstr>
      <vt:lpstr>Process for password change</vt:lpstr>
      <vt:lpstr>Merci ! !!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Steve Hunt</dc:creator>
  <cp:lastModifiedBy>Alexandro_ Disla</cp:lastModifiedBy>
  <cp:revision>113</cp:revision>
  <dcterms:created xsi:type="dcterms:W3CDTF">2024-03-14T13:36:03Z</dcterms:created>
  <dcterms:modified xsi:type="dcterms:W3CDTF">2024-12-10T19:21:52Z</dcterms:modified>
</cp:coreProperties>
</file>